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0" r:id="rId2"/>
  </p:sldMasterIdLst>
  <p:notesMasterIdLst>
    <p:notesMasterId r:id="rId36"/>
  </p:notesMasterIdLst>
  <p:sldIdLst>
    <p:sldId id="323" r:id="rId3"/>
    <p:sldId id="260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268" r:id="rId20"/>
    <p:sldId id="269" r:id="rId21"/>
    <p:sldId id="271" r:id="rId22"/>
    <p:sldId id="272" r:id="rId23"/>
    <p:sldId id="273" r:id="rId24"/>
    <p:sldId id="274" r:id="rId25"/>
    <p:sldId id="277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</p:sldIdLst>
  <p:sldSz cx="12192000" cy="6858000"/>
  <p:notesSz cx="7104063" cy="10234613"/>
  <p:embeddedFontLst>
    <p:embeddedFont>
      <p:font typeface="等线" panose="02010600030101010101" pitchFamily="2" charset="-122"/>
      <p:regular r:id="rId37"/>
      <p:bold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37899-42DD-452E-B48C-39CACBD34E6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2BCE3-D5D9-4B94-911B-DED2CF8C6A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2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5BFB1489-721C-45F6-9971-C8B866B5A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EC0D0018-E213-4E37-B945-2B6B012D8A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DE0FE938-B50E-4B42-BD88-C5C0EA20A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7BFEAF-D04D-4FC5-A811-047D60D79E79}" type="slidenum">
              <a:rPr lang="zh-CN" altLang="en-US">
                <a:latin typeface="等线" panose="02010600030101010101" pitchFamily="2" charset="-122"/>
                <a:ea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5412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497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501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77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855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226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326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871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097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913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894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644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151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74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23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689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304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58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80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890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760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17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371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867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92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4850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64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6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544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425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833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390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2BCE3-D5D9-4B94-911B-DED2CF8C6A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65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AC60DBBD-742B-4128-9BD7-49CD350FB5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5002" y="2"/>
            <a:ext cx="7746999" cy="6201533"/>
          </a:xfrm>
          <a:custGeom>
            <a:avLst/>
            <a:gdLst>
              <a:gd name="connsiteX0" fmla="*/ 1185492 w 7746999"/>
              <a:gd name="connsiteY0" fmla="*/ 0 h 6201533"/>
              <a:gd name="connsiteX1" fmla="*/ 7746999 w 7746999"/>
              <a:gd name="connsiteY1" fmla="*/ 0 h 6201533"/>
              <a:gd name="connsiteX2" fmla="*/ 7746999 w 7746999"/>
              <a:gd name="connsiteY2" fmla="*/ 6201533 h 6201533"/>
              <a:gd name="connsiteX3" fmla="*/ 7645868 w 7746999"/>
              <a:gd name="connsiteY3" fmla="*/ 6105575 h 6201533"/>
              <a:gd name="connsiteX4" fmla="*/ 7159489 w 7746999"/>
              <a:gd name="connsiteY4" fmla="*/ 5582180 h 6201533"/>
              <a:gd name="connsiteX5" fmla="*/ 6305049 w 7746999"/>
              <a:gd name="connsiteY5" fmla="*/ 4722417 h 6201533"/>
              <a:gd name="connsiteX6" fmla="*/ 5194278 w 7746999"/>
              <a:gd name="connsiteY6" fmla="*/ 4420942 h 6201533"/>
              <a:gd name="connsiteX7" fmla="*/ 4104868 w 7746999"/>
              <a:gd name="connsiteY7" fmla="*/ 4666588 h 6201533"/>
              <a:gd name="connsiteX8" fmla="*/ 2748447 w 7746999"/>
              <a:gd name="connsiteY8" fmla="*/ 5057390 h 6201533"/>
              <a:gd name="connsiteX9" fmla="*/ 1338621 w 7746999"/>
              <a:gd name="connsiteY9" fmla="*/ 4767080 h 6201533"/>
              <a:gd name="connsiteX10" fmla="*/ 291932 w 7746999"/>
              <a:gd name="connsiteY10" fmla="*/ 3605842 h 6201533"/>
              <a:gd name="connsiteX11" fmla="*/ 3559 w 7746999"/>
              <a:gd name="connsiteY11" fmla="*/ 2165460 h 6201533"/>
              <a:gd name="connsiteX12" fmla="*/ 430779 w 7746999"/>
              <a:gd name="connsiteY12" fmla="*/ 658083 h 6201533"/>
              <a:gd name="connsiteX13" fmla="*/ 1135694 w 7746999"/>
              <a:gd name="connsiteY13" fmla="*/ 23782 h 620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46999" h="6201533">
                <a:moveTo>
                  <a:pt x="1185492" y="0"/>
                </a:moveTo>
                <a:lnTo>
                  <a:pt x="7746999" y="0"/>
                </a:lnTo>
                <a:lnTo>
                  <a:pt x="7746999" y="6201533"/>
                </a:lnTo>
                <a:lnTo>
                  <a:pt x="7645868" y="6105575"/>
                </a:lnTo>
                <a:cubicBezTo>
                  <a:pt x="7494255" y="5950998"/>
                  <a:pt x="7346397" y="5773393"/>
                  <a:pt x="7159489" y="5582180"/>
                </a:cubicBezTo>
                <a:cubicBezTo>
                  <a:pt x="6910277" y="5327229"/>
                  <a:pt x="6632585" y="4915957"/>
                  <a:pt x="6305049" y="4722417"/>
                </a:cubicBezTo>
                <a:cubicBezTo>
                  <a:pt x="5977514" y="4528877"/>
                  <a:pt x="5560975" y="4430247"/>
                  <a:pt x="5194278" y="4420942"/>
                </a:cubicBezTo>
                <a:cubicBezTo>
                  <a:pt x="4827581" y="4411636"/>
                  <a:pt x="4512506" y="4560514"/>
                  <a:pt x="4104868" y="4666588"/>
                </a:cubicBezTo>
                <a:cubicBezTo>
                  <a:pt x="3697230" y="4772662"/>
                  <a:pt x="3209486" y="5040642"/>
                  <a:pt x="2748447" y="5057390"/>
                </a:cubicBezTo>
                <a:cubicBezTo>
                  <a:pt x="2287405" y="5074138"/>
                  <a:pt x="1748039" y="5009005"/>
                  <a:pt x="1338621" y="4767080"/>
                </a:cubicBezTo>
                <a:cubicBezTo>
                  <a:pt x="929202" y="4525155"/>
                  <a:pt x="514442" y="4039446"/>
                  <a:pt x="291932" y="3605842"/>
                </a:cubicBezTo>
                <a:cubicBezTo>
                  <a:pt x="69422" y="3172239"/>
                  <a:pt x="-19583" y="2656753"/>
                  <a:pt x="3559" y="2165460"/>
                </a:cubicBezTo>
                <a:cubicBezTo>
                  <a:pt x="26701" y="1674167"/>
                  <a:pt x="192248" y="1050746"/>
                  <a:pt x="430779" y="658083"/>
                </a:cubicBezTo>
                <a:cubicBezTo>
                  <a:pt x="587315" y="400399"/>
                  <a:pt x="854142" y="171032"/>
                  <a:pt x="1135694" y="2378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1930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A49A517-1844-491D-B7C6-5A9920C46A2E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SoHSSV@mitc.edu.v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C60FE673-6B38-4A72-A0E3-88DC34AC35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r="8355"/>
          <a:stretch>
            <a:fillRect/>
          </a:stretch>
        </p:blipFill>
        <p:spPr/>
      </p:pic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FB01424B-2978-4198-B89B-541CC862D010}"/>
              </a:ext>
            </a:extLst>
          </p:cNvPr>
          <p:cNvSpPr/>
          <p:nvPr/>
        </p:nvSpPr>
        <p:spPr>
          <a:xfrm>
            <a:off x="4432302" y="1"/>
            <a:ext cx="7746998" cy="6201533"/>
          </a:xfrm>
          <a:custGeom>
            <a:avLst/>
            <a:gdLst>
              <a:gd name="connsiteX0" fmla="*/ 1185491 w 7746998"/>
              <a:gd name="connsiteY0" fmla="*/ 0 h 6201533"/>
              <a:gd name="connsiteX1" fmla="*/ 7746998 w 7746998"/>
              <a:gd name="connsiteY1" fmla="*/ 0 h 6201533"/>
              <a:gd name="connsiteX2" fmla="*/ 7746998 w 7746998"/>
              <a:gd name="connsiteY2" fmla="*/ 6201533 h 6201533"/>
              <a:gd name="connsiteX3" fmla="*/ 7645867 w 7746998"/>
              <a:gd name="connsiteY3" fmla="*/ 6105575 h 6201533"/>
              <a:gd name="connsiteX4" fmla="*/ 7159488 w 7746998"/>
              <a:gd name="connsiteY4" fmla="*/ 5582180 h 6201533"/>
              <a:gd name="connsiteX5" fmla="*/ 6305048 w 7746998"/>
              <a:gd name="connsiteY5" fmla="*/ 4722417 h 6201533"/>
              <a:gd name="connsiteX6" fmla="*/ 5194277 w 7746998"/>
              <a:gd name="connsiteY6" fmla="*/ 4420942 h 6201533"/>
              <a:gd name="connsiteX7" fmla="*/ 4104867 w 7746998"/>
              <a:gd name="connsiteY7" fmla="*/ 4666588 h 6201533"/>
              <a:gd name="connsiteX8" fmla="*/ 2748445 w 7746998"/>
              <a:gd name="connsiteY8" fmla="*/ 5057390 h 6201533"/>
              <a:gd name="connsiteX9" fmla="*/ 1338620 w 7746998"/>
              <a:gd name="connsiteY9" fmla="*/ 4767080 h 6201533"/>
              <a:gd name="connsiteX10" fmla="*/ 291931 w 7746998"/>
              <a:gd name="connsiteY10" fmla="*/ 3605842 h 6201533"/>
              <a:gd name="connsiteX11" fmla="*/ 3558 w 7746998"/>
              <a:gd name="connsiteY11" fmla="*/ 2165460 h 6201533"/>
              <a:gd name="connsiteX12" fmla="*/ 430778 w 7746998"/>
              <a:gd name="connsiteY12" fmla="*/ 658083 h 6201533"/>
              <a:gd name="connsiteX13" fmla="*/ 1135693 w 7746998"/>
              <a:gd name="connsiteY13" fmla="*/ 23782 h 620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46998" h="6201533">
                <a:moveTo>
                  <a:pt x="1185491" y="0"/>
                </a:moveTo>
                <a:lnTo>
                  <a:pt x="7746998" y="0"/>
                </a:lnTo>
                <a:lnTo>
                  <a:pt x="7746998" y="6201533"/>
                </a:lnTo>
                <a:lnTo>
                  <a:pt x="7645867" y="6105575"/>
                </a:lnTo>
                <a:cubicBezTo>
                  <a:pt x="7494254" y="5950998"/>
                  <a:pt x="7346396" y="5773393"/>
                  <a:pt x="7159488" y="5582180"/>
                </a:cubicBezTo>
                <a:cubicBezTo>
                  <a:pt x="6910276" y="5327229"/>
                  <a:pt x="6632584" y="4915957"/>
                  <a:pt x="6305048" y="4722417"/>
                </a:cubicBezTo>
                <a:cubicBezTo>
                  <a:pt x="5977513" y="4528877"/>
                  <a:pt x="5560974" y="4430247"/>
                  <a:pt x="5194277" y="4420942"/>
                </a:cubicBezTo>
                <a:cubicBezTo>
                  <a:pt x="4827580" y="4411636"/>
                  <a:pt x="4512505" y="4560514"/>
                  <a:pt x="4104867" y="4666588"/>
                </a:cubicBezTo>
                <a:cubicBezTo>
                  <a:pt x="3697229" y="4772662"/>
                  <a:pt x="3209485" y="5040642"/>
                  <a:pt x="2748445" y="5057390"/>
                </a:cubicBezTo>
                <a:cubicBezTo>
                  <a:pt x="2287404" y="5074138"/>
                  <a:pt x="1748038" y="5009005"/>
                  <a:pt x="1338620" y="4767080"/>
                </a:cubicBezTo>
                <a:cubicBezTo>
                  <a:pt x="929201" y="4525155"/>
                  <a:pt x="514441" y="4039446"/>
                  <a:pt x="291931" y="3605842"/>
                </a:cubicBezTo>
                <a:cubicBezTo>
                  <a:pt x="69421" y="3172239"/>
                  <a:pt x="-19584" y="2656753"/>
                  <a:pt x="3558" y="2165460"/>
                </a:cubicBezTo>
                <a:cubicBezTo>
                  <a:pt x="26700" y="1674167"/>
                  <a:pt x="192247" y="1050746"/>
                  <a:pt x="430778" y="658083"/>
                </a:cubicBezTo>
                <a:cubicBezTo>
                  <a:pt x="587314" y="400399"/>
                  <a:pt x="854141" y="171032"/>
                  <a:pt x="1135693" y="23782"/>
                </a:cubicBezTo>
                <a:close/>
              </a:path>
            </a:pathLst>
          </a:custGeom>
          <a:gradFill>
            <a:gsLst>
              <a:gs pos="10000">
                <a:schemeClr val="bg1"/>
              </a:gs>
              <a:gs pos="100000">
                <a:schemeClr val="bg1"/>
              </a:gs>
              <a:gs pos="39500">
                <a:srgbClr val="FFFFFF">
                  <a:alpha val="37000"/>
                </a:srgbClr>
              </a:gs>
              <a:gs pos="60000">
                <a:schemeClr val="bg1">
                  <a:alpha val="41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1E2B23F7-48C3-4762-A53F-F61E3FC7D6E1}"/>
              </a:ext>
            </a:extLst>
          </p:cNvPr>
          <p:cNvSpPr/>
          <p:nvPr/>
        </p:nvSpPr>
        <p:spPr>
          <a:xfrm>
            <a:off x="0" y="0"/>
            <a:ext cx="2814638" cy="2892425"/>
          </a:xfrm>
          <a:custGeom>
            <a:avLst/>
            <a:gdLst>
              <a:gd name="connsiteX0" fmla="*/ 0 w 2814813"/>
              <a:gd name="connsiteY0" fmla="*/ 0 h 2892100"/>
              <a:gd name="connsiteX1" fmla="*/ 1137376 w 2814813"/>
              <a:gd name="connsiteY1" fmla="*/ 0 h 2892100"/>
              <a:gd name="connsiteX2" fmla="*/ 1143000 w 2814813"/>
              <a:gd name="connsiteY2" fmla="*/ 9073 h 2892100"/>
              <a:gd name="connsiteX3" fmla="*/ 2009775 w 2814813"/>
              <a:gd name="connsiteY3" fmla="*/ 942523 h 2892100"/>
              <a:gd name="connsiteX4" fmla="*/ 2762250 w 2814813"/>
              <a:gd name="connsiteY4" fmla="*/ 1571173 h 2892100"/>
              <a:gd name="connsiteX5" fmla="*/ 2676525 w 2814813"/>
              <a:gd name="connsiteY5" fmla="*/ 2085523 h 2892100"/>
              <a:gd name="connsiteX6" fmla="*/ 2076450 w 2814813"/>
              <a:gd name="connsiteY6" fmla="*/ 2685598 h 2892100"/>
              <a:gd name="connsiteX7" fmla="*/ 1114425 w 2814813"/>
              <a:gd name="connsiteY7" fmla="*/ 2885623 h 2892100"/>
              <a:gd name="connsiteX8" fmla="*/ 180975 w 2814813"/>
              <a:gd name="connsiteY8" fmla="*/ 2818948 h 2892100"/>
              <a:gd name="connsiteX9" fmla="*/ 10120 w 2814813"/>
              <a:gd name="connsiteY9" fmla="*/ 2774597 h 2892100"/>
              <a:gd name="connsiteX10" fmla="*/ 0 w 2814813"/>
              <a:gd name="connsiteY10" fmla="*/ 2770735 h 28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14813" h="2892100">
                <a:moveTo>
                  <a:pt x="0" y="0"/>
                </a:moveTo>
                <a:lnTo>
                  <a:pt x="1137376" y="0"/>
                </a:lnTo>
                <a:lnTo>
                  <a:pt x="1143000" y="9073"/>
                </a:lnTo>
                <a:cubicBezTo>
                  <a:pt x="1290637" y="221798"/>
                  <a:pt x="1739900" y="682173"/>
                  <a:pt x="2009775" y="942523"/>
                </a:cubicBezTo>
                <a:cubicBezTo>
                  <a:pt x="2279650" y="1202873"/>
                  <a:pt x="2651125" y="1380673"/>
                  <a:pt x="2762250" y="1571173"/>
                </a:cubicBezTo>
                <a:cubicBezTo>
                  <a:pt x="2873375" y="1761673"/>
                  <a:pt x="2790825" y="1899786"/>
                  <a:pt x="2676525" y="2085523"/>
                </a:cubicBezTo>
                <a:cubicBezTo>
                  <a:pt x="2562225" y="2271260"/>
                  <a:pt x="2336800" y="2552248"/>
                  <a:pt x="2076450" y="2685598"/>
                </a:cubicBezTo>
                <a:cubicBezTo>
                  <a:pt x="1816100" y="2818948"/>
                  <a:pt x="1430338" y="2863398"/>
                  <a:pt x="1114425" y="2885623"/>
                </a:cubicBezTo>
                <a:cubicBezTo>
                  <a:pt x="798512" y="2907848"/>
                  <a:pt x="425450" y="2869748"/>
                  <a:pt x="180975" y="2818948"/>
                </a:cubicBezTo>
                <a:cubicBezTo>
                  <a:pt x="119856" y="2806248"/>
                  <a:pt x="62905" y="2791365"/>
                  <a:pt x="10120" y="2774597"/>
                </a:cubicBezTo>
                <a:lnTo>
                  <a:pt x="0" y="2770735"/>
                </a:lnTo>
                <a:close/>
              </a:path>
            </a:pathLst>
          </a:custGeom>
          <a:gradFill flip="none" rotWithShape="1">
            <a:gsLst>
              <a:gs pos="0">
                <a:srgbClr val="0070C0">
                  <a:alpha val="68000"/>
                </a:srgbClr>
              </a:gs>
              <a:gs pos="100000">
                <a:srgbClr val="00B0F0">
                  <a:alpha val="1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627C64F-FB0E-424F-8682-B5A778B30C74}"/>
              </a:ext>
            </a:extLst>
          </p:cNvPr>
          <p:cNvSpPr/>
          <p:nvPr/>
        </p:nvSpPr>
        <p:spPr>
          <a:xfrm>
            <a:off x="6084888" y="3409950"/>
            <a:ext cx="3459162" cy="1649413"/>
          </a:xfrm>
          <a:custGeom>
            <a:avLst/>
            <a:gdLst>
              <a:gd name="connsiteX0" fmla="*/ 2751471 w 3085320"/>
              <a:gd name="connsiteY0" fmla="*/ 464 h 1408024"/>
              <a:gd name="connsiteX1" fmla="*/ 2788557 w 3085320"/>
              <a:gd name="connsiteY1" fmla="*/ 9645 h 1408024"/>
              <a:gd name="connsiteX2" fmla="*/ 3007632 w 3085320"/>
              <a:gd name="connsiteY2" fmla="*/ 390645 h 1408024"/>
              <a:gd name="connsiteX3" fmla="*/ 3085320 w 3085320"/>
              <a:gd name="connsiteY3" fmla="*/ 846729 h 1408024"/>
              <a:gd name="connsiteX4" fmla="*/ 3084078 w 3085320"/>
              <a:gd name="connsiteY4" fmla="*/ 865121 h 1408024"/>
              <a:gd name="connsiteX5" fmla="*/ 3048829 w 3085320"/>
              <a:gd name="connsiteY5" fmla="*/ 866001 h 1408024"/>
              <a:gd name="connsiteX6" fmla="*/ 2198007 w 3085320"/>
              <a:gd name="connsiteY6" fmla="*/ 1072537 h 1408024"/>
              <a:gd name="connsiteX7" fmla="*/ 988332 w 3085320"/>
              <a:gd name="connsiteY7" fmla="*/ 1405912 h 1408024"/>
              <a:gd name="connsiteX8" fmla="*/ 180893 w 3085320"/>
              <a:gd name="connsiteY8" fmla="*/ 1331079 h 1408024"/>
              <a:gd name="connsiteX9" fmla="*/ 144203 w 3085320"/>
              <a:gd name="connsiteY9" fmla="*/ 1320565 h 1408024"/>
              <a:gd name="connsiteX10" fmla="*/ 86136 w 3085320"/>
              <a:gd name="connsiteY10" fmla="*/ 1252509 h 1408024"/>
              <a:gd name="connsiteX11" fmla="*/ 26307 w 3085320"/>
              <a:gd name="connsiteY11" fmla="*/ 1133595 h 1408024"/>
              <a:gd name="connsiteX12" fmla="*/ 83457 w 3085320"/>
              <a:gd name="connsiteY12" fmla="*/ 562095 h 1408024"/>
              <a:gd name="connsiteX13" fmla="*/ 559707 w 3085320"/>
              <a:gd name="connsiteY13" fmla="*/ 200145 h 1408024"/>
              <a:gd name="connsiteX14" fmla="*/ 1140732 w 3085320"/>
              <a:gd name="connsiteY14" fmla="*/ 257295 h 1408024"/>
              <a:gd name="connsiteX15" fmla="*/ 1597932 w 3085320"/>
              <a:gd name="connsiteY15" fmla="*/ 543045 h 1408024"/>
              <a:gd name="connsiteX16" fmla="*/ 1997982 w 3085320"/>
              <a:gd name="connsiteY16" fmla="*/ 457320 h 1408024"/>
              <a:gd name="connsiteX17" fmla="*/ 2436132 w 3085320"/>
              <a:gd name="connsiteY17" fmla="*/ 142995 h 1408024"/>
              <a:gd name="connsiteX18" fmla="*/ 2751471 w 3085320"/>
              <a:gd name="connsiteY18" fmla="*/ 464 h 140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85320" h="1408024">
                <a:moveTo>
                  <a:pt x="2751471" y="464"/>
                </a:moveTo>
                <a:cubicBezTo>
                  <a:pt x="2764273" y="1534"/>
                  <a:pt x="2776651" y="4486"/>
                  <a:pt x="2788557" y="9645"/>
                </a:cubicBezTo>
                <a:cubicBezTo>
                  <a:pt x="2883807" y="50920"/>
                  <a:pt x="2960007" y="223958"/>
                  <a:pt x="3007632" y="390645"/>
                </a:cubicBezTo>
                <a:cubicBezTo>
                  <a:pt x="3043351" y="515660"/>
                  <a:pt x="3082641" y="681753"/>
                  <a:pt x="3085320" y="846729"/>
                </a:cubicBezTo>
                <a:lnTo>
                  <a:pt x="3084078" y="865121"/>
                </a:lnTo>
                <a:lnTo>
                  <a:pt x="3048829" y="866001"/>
                </a:lnTo>
                <a:cubicBezTo>
                  <a:pt x="2770995" y="886229"/>
                  <a:pt x="2516102" y="993361"/>
                  <a:pt x="2198007" y="1072537"/>
                </a:cubicBezTo>
                <a:cubicBezTo>
                  <a:pt x="1834470" y="1163024"/>
                  <a:pt x="1399494" y="1391625"/>
                  <a:pt x="988332" y="1405912"/>
                </a:cubicBezTo>
                <a:cubicBezTo>
                  <a:pt x="731356" y="1414842"/>
                  <a:pt x="447094" y="1396486"/>
                  <a:pt x="180893" y="1331079"/>
                </a:cubicBezTo>
                <a:lnTo>
                  <a:pt x="144203" y="1320565"/>
                </a:lnTo>
                <a:lnTo>
                  <a:pt x="86136" y="1252509"/>
                </a:lnTo>
                <a:cubicBezTo>
                  <a:pt x="59446" y="1214955"/>
                  <a:pt x="38214" y="1175664"/>
                  <a:pt x="26307" y="1133595"/>
                </a:cubicBezTo>
                <a:cubicBezTo>
                  <a:pt x="-21318" y="965320"/>
                  <a:pt x="-5443" y="717670"/>
                  <a:pt x="83457" y="562095"/>
                </a:cubicBezTo>
                <a:cubicBezTo>
                  <a:pt x="172357" y="406520"/>
                  <a:pt x="383495" y="250945"/>
                  <a:pt x="559707" y="200145"/>
                </a:cubicBezTo>
                <a:cubicBezTo>
                  <a:pt x="735919" y="149345"/>
                  <a:pt x="967695" y="200145"/>
                  <a:pt x="1140732" y="257295"/>
                </a:cubicBezTo>
                <a:cubicBezTo>
                  <a:pt x="1313770" y="314445"/>
                  <a:pt x="1455057" y="509707"/>
                  <a:pt x="1597932" y="543045"/>
                </a:cubicBezTo>
                <a:cubicBezTo>
                  <a:pt x="1740807" y="576383"/>
                  <a:pt x="1858282" y="523995"/>
                  <a:pt x="1997982" y="457320"/>
                </a:cubicBezTo>
                <a:cubicBezTo>
                  <a:pt x="2137682" y="390645"/>
                  <a:pt x="2304370" y="217607"/>
                  <a:pt x="2436132" y="142995"/>
                </a:cubicBezTo>
                <a:cubicBezTo>
                  <a:pt x="2551424" y="77710"/>
                  <a:pt x="2661854" y="-7023"/>
                  <a:pt x="2751471" y="464"/>
                </a:cubicBez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DD6D34BA-97BB-4683-9817-634B5A962D64}"/>
              </a:ext>
            </a:extLst>
          </p:cNvPr>
          <p:cNvSpPr/>
          <p:nvPr/>
        </p:nvSpPr>
        <p:spPr>
          <a:xfrm>
            <a:off x="8640763" y="2519363"/>
            <a:ext cx="3551237" cy="3681412"/>
          </a:xfrm>
          <a:custGeom>
            <a:avLst/>
            <a:gdLst>
              <a:gd name="connsiteX0" fmla="*/ 2530221 w 3551303"/>
              <a:gd name="connsiteY0" fmla="*/ 2192 h 3681753"/>
              <a:gd name="connsiteX1" fmla="*/ 3453354 w 3551303"/>
              <a:gd name="connsiteY1" fmla="*/ 271740 h 3681753"/>
              <a:gd name="connsiteX2" fmla="*/ 3551303 w 3551303"/>
              <a:gd name="connsiteY2" fmla="*/ 321267 h 3681753"/>
              <a:gd name="connsiteX3" fmla="*/ 3551303 w 3551303"/>
              <a:gd name="connsiteY3" fmla="*/ 3681753 h 3681753"/>
              <a:gd name="connsiteX4" fmla="*/ 3450172 w 3551303"/>
              <a:gd name="connsiteY4" fmla="*/ 3585795 h 3681753"/>
              <a:gd name="connsiteX5" fmla="*/ 2963793 w 3551303"/>
              <a:gd name="connsiteY5" fmla="*/ 3062400 h 3681753"/>
              <a:gd name="connsiteX6" fmla="*/ 2109353 w 3551303"/>
              <a:gd name="connsiteY6" fmla="*/ 2202637 h 3681753"/>
              <a:gd name="connsiteX7" fmla="*/ 998582 w 3551303"/>
              <a:gd name="connsiteY7" fmla="*/ 1901162 h 3681753"/>
              <a:gd name="connsiteX8" fmla="*/ 199798 w 3551303"/>
              <a:gd name="connsiteY8" fmla="*/ 2062367 h 3681753"/>
              <a:gd name="connsiteX9" fmla="*/ 0 w 3551303"/>
              <a:gd name="connsiteY9" fmla="*/ 2120418 h 3681753"/>
              <a:gd name="connsiteX10" fmla="*/ 7967 w 3551303"/>
              <a:gd name="connsiteY10" fmla="*/ 2079458 h 3681753"/>
              <a:gd name="connsiteX11" fmla="*/ 240267 w 3551303"/>
              <a:gd name="connsiteY11" fmla="*/ 1454002 h 3681753"/>
              <a:gd name="connsiteX12" fmla="*/ 1169470 w 3551303"/>
              <a:gd name="connsiteY12" fmla="*/ 493747 h 3681753"/>
              <a:gd name="connsiteX13" fmla="*/ 2376365 w 3551303"/>
              <a:gd name="connsiteY13" fmla="*/ 2454 h 3681753"/>
              <a:gd name="connsiteX14" fmla="*/ 2530221 w 3551303"/>
              <a:gd name="connsiteY14" fmla="*/ 2192 h 368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51303" h="3681753">
                <a:moveTo>
                  <a:pt x="2530221" y="2192"/>
                </a:moveTo>
                <a:cubicBezTo>
                  <a:pt x="2843064" y="19813"/>
                  <a:pt x="3181565" y="141066"/>
                  <a:pt x="3453354" y="271740"/>
                </a:cubicBezTo>
                <a:lnTo>
                  <a:pt x="3551303" y="321267"/>
                </a:lnTo>
                <a:lnTo>
                  <a:pt x="3551303" y="3681753"/>
                </a:lnTo>
                <a:lnTo>
                  <a:pt x="3450172" y="3585795"/>
                </a:lnTo>
                <a:cubicBezTo>
                  <a:pt x="3298559" y="3431218"/>
                  <a:pt x="3150701" y="3253613"/>
                  <a:pt x="2963793" y="3062400"/>
                </a:cubicBezTo>
                <a:cubicBezTo>
                  <a:pt x="2714581" y="2807449"/>
                  <a:pt x="2436888" y="2396177"/>
                  <a:pt x="2109353" y="2202637"/>
                </a:cubicBezTo>
                <a:cubicBezTo>
                  <a:pt x="1781818" y="2009097"/>
                  <a:pt x="1365279" y="1910467"/>
                  <a:pt x="998582" y="1901162"/>
                </a:cubicBezTo>
                <a:cubicBezTo>
                  <a:pt x="723559" y="1894183"/>
                  <a:pt x="477573" y="1976181"/>
                  <a:pt x="199798" y="2062367"/>
                </a:cubicBezTo>
                <a:lnTo>
                  <a:pt x="0" y="2120418"/>
                </a:lnTo>
                <a:lnTo>
                  <a:pt x="7967" y="2079458"/>
                </a:lnTo>
                <a:cubicBezTo>
                  <a:pt x="43345" y="1890862"/>
                  <a:pt x="90740" y="1674526"/>
                  <a:pt x="240267" y="1454002"/>
                </a:cubicBezTo>
                <a:cubicBezTo>
                  <a:pt x="439636" y="1159970"/>
                  <a:pt x="813453" y="735671"/>
                  <a:pt x="1169470" y="493747"/>
                </a:cubicBezTo>
                <a:cubicBezTo>
                  <a:pt x="1525486" y="251822"/>
                  <a:pt x="1974067" y="28507"/>
                  <a:pt x="2376365" y="2454"/>
                </a:cubicBezTo>
                <a:cubicBezTo>
                  <a:pt x="2426652" y="-803"/>
                  <a:pt x="2478080" y="-745"/>
                  <a:pt x="2530221" y="2192"/>
                </a:cubicBezTo>
                <a:close/>
              </a:path>
            </a:pathLst>
          </a:custGeom>
          <a:gradFill flip="none" rotWithShape="1">
            <a:gsLst>
              <a:gs pos="0">
                <a:srgbClr val="0070C0">
                  <a:alpha val="68000"/>
                </a:srgbClr>
              </a:gs>
              <a:gs pos="100000">
                <a:srgbClr val="00B0F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CF1CAFEC-DCF5-4987-B422-BF6EB03F3BC9}"/>
              </a:ext>
            </a:extLst>
          </p:cNvPr>
          <p:cNvSpPr/>
          <p:nvPr/>
        </p:nvSpPr>
        <p:spPr>
          <a:xfrm rot="17409845" flipH="1">
            <a:off x="9311481" y="-508794"/>
            <a:ext cx="2084388" cy="2222500"/>
          </a:xfrm>
          <a:custGeom>
            <a:avLst/>
            <a:gdLst>
              <a:gd name="connsiteX0" fmla="*/ 808306 w 2084799"/>
              <a:gd name="connsiteY0" fmla="*/ 0 h 2222826"/>
              <a:gd name="connsiteX1" fmla="*/ 0 w 2084799"/>
              <a:gd name="connsiteY1" fmla="*/ 2201170 h 2222826"/>
              <a:gd name="connsiteX2" fmla="*/ 104402 w 2084799"/>
              <a:gd name="connsiteY2" fmla="*/ 2212094 h 2222826"/>
              <a:gd name="connsiteX3" fmla="*/ 549889 w 2084799"/>
              <a:gd name="connsiteY3" fmla="*/ 2217234 h 2222826"/>
              <a:gd name="connsiteX4" fmla="*/ 1418292 w 2084799"/>
              <a:gd name="connsiteY4" fmla="*/ 2044522 h 2222826"/>
              <a:gd name="connsiteX5" fmla="*/ 1959969 w 2084799"/>
              <a:gd name="connsiteY5" fmla="*/ 1526387 h 2222826"/>
              <a:gd name="connsiteX6" fmla="*/ 2037351 w 2084799"/>
              <a:gd name="connsiteY6" fmla="*/ 1082270 h 2222826"/>
              <a:gd name="connsiteX7" fmla="*/ 1358106 w 2084799"/>
              <a:gd name="connsiteY7" fmla="*/ 539461 h 2222826"/>
              <a:gd name="connsiteX8" fmla="*/ 817579 w 2084799"/>
              <a:gd name="connsiteY8" fmla="*/ 9936 h 222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4799" h="2222826">
                <a:moveTo>
                  <a:pt x="808306" y="0"/>
                </a:moveTo>
                <a:lnTo>
                  <a:pt x="0" y="2201170"/>
                </a:lnTo>
                <a:lnTo>
                  <a:pt x="104402" y="2212094"/>
                </a:lnTo>
                <a:cubicBezTo>
                  <a:pt x="251823" y="2223402"/>
                  <a:pt x="407304" y="2226830"/>
                  <a:pt x="549889" y="2217234"/>
                </a:cubicBezTo>
                <a:cubicBezTo>
                  <a:pt x="835059" y="2198044"/>
                  <a:pt x="1183279" y="2159663"/>
                  <a:pt x="1418292" y="2044522"/>
                </a:cubicBezTo>
                <a:cubicBezTo>
                  <a:pt x="1653305" y="1929381"/>
                  <a:pt x="1856792" y="1686762"/>
                  <a:pt x="1959969" y="1526387"/>
                </a:cubicBezTo>
                <a:cubicBezTo>
                  <a:pt x="2063145" y="1366011"/>
                  <a:pt x="2137662" y="1246758"/>
                  <a:pt x="2037351" y="1082270"/>
                </a:cubicBezTo>
                <a:cubicBezTo>
                  <a:pt x="1937041" y="917782"/>
                  <a:pt x="1601717" y="764261"/>
                  <a:pt x="1358106" y="539461"/>
                </a:cubicBezTo>
                <a:cubicBezTo>
                  <a:pt x="1205848" y="398962"/>
                  <a:pt x="990337" y="190995"/>
                  <a:pt x="817579" y="9936"/>
                </a:cubicBezTo>
                <a:close/>
              </a:path>
            </a:pathLst>
          </a:custGeom>
          <a:gradFill>
            <a:gsLst>
              <a:gs pos="0">
                <a:srgbClr val="FF9409"/>
              </a:gs>
              <a:gs pos="100000">
                <a:srgbClr val="FFC000">
                  <a:alpha val="3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52" name="椭圆 45">
            <a:extLst>
              <a:ext uri="{FF2B5EF4-FFF2-40B4-BE49-F238E27FC236}">
                <a16:creationId xmlns:a16="http://schemas.microsoft.com/office/drawing/2014/main" id="{8BE12336-544F-4C9E-8BB0-F86B6A8805FD}"/>
              </a:ext>
            </a:extLst>
          </p:cNvPr>
          <p:cNvSpPr/>
          <p:nvPr/>
        </p:nvSpPr>
        <p:spPr>
          <a:xfrm flipH="1">
            <a:off x="9728200" y="5497513"/>
            <a:ext cx="338138" cy="336550"/>
          </a:xfrm>
          <a:custGeom>
            <a:avLst/>
            <a:gdLst>
              <a:gd name="T0" fmla="*/ 3267 w 6533"/>
              <a:gd name="T1" fmla="*/ 6533 h 6533"/>
              <a:gd name="T2" fmla="*/ 6533 w 6533"/>
              <a:gd name="T3" fmla="*/ 3267 h 6533"/>
              <a:gd name="T4" fmla="*/ 3267 w 6533"/>
              <a:gd name="T5" fmla="*/ 0 h 6533"/>
              <a:gd name="T6" fmla="*/ 0 w 6533"/>
              <a:gd name="T7" fmla="*/ 3267 h 6533"/>
              <a:gd name="T8" fmla="*/ 3267 w 6533"/>
              <a:gd name="T9" fmla="*/ 6533 h 6533"/>
              <a:gd name="T10" fmla="*/ 2269 w 6533"/>
              <a:gd name="T11" fmla="*/ 1545 h 6533"/>
              <a:gd name="T12" fmla="*/ 5252 w 6533"/>
              <a:gd name="T13" fmla="*/ 3267 h 6533"/>
              <a:gd name="T14" fmla="*/ 2269 w 6533"/>
              <a:gd name="T15" fmla="*/ 4988 h 6533"/>
              <a:gd name="T16" fmla="*/ 2269 w 6533"/>
              <a:gd name="T17" fmla="*/ 1545 h 6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33" h="6533">
                <a:moveTo>
                  <a:pt x="3267" y="6533"/>
                </a:moveTo>
                <a:cubicBezTo>
                  <a:pt x="5071" y="6533"/>
                  <a:pt x="6533" y="5071"/>
                  <a:pt x="6533" y="3267"/>
                </a:cubicBezTo>
                <a:cubicBezTo>
                  <a:pt x="6533" y="1463"/>
                  <a:pt x="5071" y="0"/>
                  <a:pt x="3267" y="0"/>
                </a:cubicBezTo>
                <a:cubicBezTo>
                  <a:pt x="1463" y="0"/>
                  <a:pt x="0" y="1463"/>
                  <a:pt x="0" y="3267"/>
                </a:cubicBezTo>
                <a:cubicBezTo>
                  <a:pt x="0" y="5071"/>
                  <a:pt x="1463" y="6533"/>
                  <a:pt x="3267" y="6533"/>
                </a:cubicBezTo>
                <a:close/>
                <a:moveTo>
                  <a:pt x="2269" y="1545"/>
                </a:moveTo>
                <a:lnTo>
                  <a:pt x="5252" y="3267"/>
                </a:lnTo>
                <a:lnTo>
                  <a:pt x="2269" y="4988"/>
                </a:lnTo>
                <a:lnTo>
                  <a:pt x="2269" y="15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53" name="椭圆 46">
            <a:extLst>
              <a:ext uri="{FF2B5EF4-FFF2-40B4-BE49-F238E27FC236}">
                <a16:creationId xmlns:a16="http://schemas.microsoft.com/office/drawing/2014/main" id="{D63D4DFB-7D90-44CD-BFE1-CA1E4F68AC31}"/>
              </a:ext>
            </a:extLst>
          </p:cNvPr>
          <p:cNvSpPr/>
          <p:nvPr/>
        </p:nvSpPr>
        <p:spPr>
          <a:xfrm>
            <a:off x="10228263" y="5497513"/>
            <a:ext cx="339725" cy="336550"/>
          </a:xfrm>
          <a:custGeom>
            <a:avLst/>
            <a:gdLst>
              <a:gd name="T0" fmla="*/ 3267 w 6533"/>
              <a:gd name="T1" fmla="*/ 6533 h 6533"/>
              <a:gd name="T2" fmla="*/ 6533 w 6533"/>
              <a:gd name="T3" fmla="*/ 3267 h 6533"/>
              <a:gd name="T4" fmla="*/ 3267 w 6533"/>
              <a:gd name="T5" fmla="*/ 0 h 6533"/>
              <a:gd name="T6" fmla="*/ 0 w 6533"/>
              <a:gd name="T7" fmla="*/ 3267 h 6533"/>
              <a:gd name="T8" fmla="*/ 3267 w 6533"/>
              <a:gd name="T9" fmla="*/ 6533 h 6533"/>
              <a:gd name="T10" fmla="*/ 2269 w 6533"/>
              <a:gd name="T11" fmla="*/ 1545 h 6533"/>
              <a:gd name="T12" fmla="*/ 5252 w 6533"/>
              <a:gd name="T13" fmla="*/ 3267 h 6533"/>
              <a:gd name="T14" fmla="*/ 2269 w 6533"/>
              <a:gd name="T15" fmla="*/ 4988 h 6533"/>
              <a:gd name="T16" fmla="*/ 2269 w 6533"/>
              <a:gd name="T17" fmla="*/ 1545 h 6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33" h="6533">
                <a:moveTo>
                  <a:pt x="3267" y="6533"/>
                </a:moveTo>
                <a:cubicBezTo>
                  <a:pt x="5071" y="6533"/>
                  <a:pt x="6533" y="5071"/>
                  <a:pt x="6533" y="3267"/>
                </a:cubicBezTo>
                <a:cubicBezTo>
                  <a:pt x="6533" y="1463"/>
                  <a:pt x="5071" y="0"/>
                  <a:pt x="3267" y="0"/>
                </a:cubicBezTo>
                <a:cubicBezTo>
                  <a:pt x="1463" y="0"/>
                  <a:pt x="0" y="1463"/>
                  <a:pt x="0" y="3267"/>
                </a:cubicBezTo>
                <a:cubicBezTo>
                  <a:pt x="0" y="5071"/>
                  <a:pt x="1463" y="6533"/>
                  <a:pt x="3267" y="6533"/>
                </a:cubicBezTo>
                <a:close/>
                <a:moveTo>
                  <a:pt x="2269" y="1545"/>
                </a:moveTo>
                <a:lnTo>
                  <a:pt x="5252" y="3267"/>
                </a:lnTo>
                <a:lnTo>
                  <a:pt x="2269" y="4988"/>
                </a:lnTo>
                <a:lnTo>
                  <a:pt x="2269" y="15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6891B525-4DC1-48B5-B4E7-9F9B92510376}"/>
              </a:ext>
            </a:extLst>
          </p:cNvPr>
          <p:cNvSpPr/>
          <p:nvPr/>
        </p:nvSpPr>
        <p:spPr>
          <a:xfrm>
            <a:off x="2322025" y="5171991"/>
            <a:ext cx="3762863" cy="115412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0" scaled="1"/>
          </a:gradFill>
          <a:ln>
            <a:noFill/>
          </a:ln>
          <a:effectLst>
            <a:outerShdw blurRad="266700" dist="38100" dir="2700000" algn="tl" rotWithShape="0">
              <a:schemeClr val="accent2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900" b="1" spc="-200" dirty="0">
                <a:solidFill>
                  <a:schemeClr val="bg1"/>
                </a:solidFill>
                <a:cs typeface="+mn-ea"/>
                <a:sym typeface="+mn-lt"/>
              </a:rPr>
              <a:t>NGUYỄN TRUNG HÒA </a:t>
            </a:r>
            <a:r>
              <a:rPr lang="en-US" altLang="zh-CN" sz="1900" b="1" spc="-200" dirty="0" err="1">
                <a:solidFill>
                  <a:schemeClr val="bg1"/>
                </a:solidFill>
                <a:cs typeface="+mn-ea"/>
                <a:sym typeface="+mn-lt"/>
              </a:rPr>
              <a:t>biên</a:t>
            </a:r>
            <a:r>
              <a:rPr lang="en-US" altLang="zh-CN" sz="1900" b="1" spc="-2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900" b="1" spc="-200" dirty="0" err="1">
                <a:solidFill>
                  <a:schemeClr val="bg1"/>
                </a:solidFill>
                <a:cs typeface="+mn-ea"/>
                <a:sym typeface="+mn-lt"/>
              </a:rPr>
              <a:t>soạn</a:t>
            </a:r>
            <a:endParaRPr lang="en-US" altLang="zh-CN" sz="1900" b="1" spc="-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900" b="1" spc="-200" dirty="0">
                <a:solidFill>
                  <a:schemeClr val="bg1"/>
                </a:solidFill>
                <a:cs typeface="+mn-ea"/>
                <a:sym typeface="+mn-lt"/>
              </a:rPr>
              <a:t>Phone / </a:t>
            </a:r>
            <a:r>
              <a:rPr lang="en-US" altLang="zh-CN" sz="1900" b="1" spc="-200" dirty="0" err="1">
                <a:solidFill>
                  <a:schemeClr val="bg1"/>
                </a:solidFill>
                <a:cs typeface="+mn-ea"/>
                <a:sym typeface="+mn-lt"/>
              </a:rPr>
              <a:t>Zalo</a:t>
            </a:r>
            <a:r>
              <a:rPr lang="en-US" altLang="zh-CN" sz="1900" b="1" spc="-200" dirty="0">
                <a:solidFill>
                  <a:schemeClr val="bg1"/>
                </a:solidFill>
                <a:cs typeface="+mn-ea"/>
                <a:sym typeface="+mn-lt"/>
              </a:rPr>
              <a:t> / Viber: 08.88.18.6788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4783F-210F-4346-A449-F66FACFCA736}"/>
              </a:ext>
            </a:extLst>
          </p:cNvPr>
          <p:cNvSpPr txBox="1"/>
          <p:nvPr/>
        </p:nvSpPr>
        <p:spPr>
          <a:xfrm>
            <a:off x="1169430" y="75725"/>
            <a:ext cx="8682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                                               BỘ CÔNG TH</a:t>
            </a:r>
            <a:r>
              <a:rPr lang="vi-VN" b="1" dirty="0">
                <a:solidFill>
                  <a:srgbClr val="FF0000"/>
                </a:solidFill>
              </a:rPr>
              <a:t>Ư</a:t>
            </a:r>
            <a:r>
              <a:rPr lang="en-US" b="1" dirty="0">
                <a:solidFill>
                  <a:srgbClr val="FF0000"/>
                </a:solidFill>
              </a:rPr>
              <a:t>ƠNG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      </a:t>
            </a:r>
            <a:r>
              <a:rPr lang="en-US" sz="2400" b="1" dirty="0">
                <a:solidFill>
                  <a:srgbClr val="FF0000"/>
                </a:solidFill>
              </a:rPr>
              <a:t>TRƯỜNG CAO ĐẲNG CÔNG TH</a:t>
            </a:r>
            <a:r>
              <a:rPr lang="vi-VN" sz="2400" b="1" dirty="0">
                <a:solidFill>
                  <a:srgbClr val="FF0000"/>
                </a:solidFill>
              </a:rPr>
              <a:t>Ư</a:t>
            </a:r>
            <a:r>
              <a:rPr lang="en-US" sz="2400" b="1" dirty="0">
                <a:solidFill>
                  <a:srgbClr val="FF0000"/>
                </a:solidFill>
              </a:rPr>
              <a:t>ƠNG MIỀN TRUNG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8D7273C5-5C5C-403E-92E7-724EA73A37B8}"/>
              </a:ext>
            </a:extLst>
          </p:cNvPr>
          <p:cNvSpPr txBox="1"/>
          <p:nvPr/>
        </p:nvSpPr>
        <p:spPr>
          <a:xfrm>
            <a:off x="106690" y="1349812"/>
            <a:ext cx="626806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900" b="1" spc="-200" dirty="0">
                <a:solidFill>
                  <a:srgbClr val="00B050"/>
                </a:solidFill>
                <a:cs typeface="+mn-ea"/>
                <a:sym typeface="+mn-lt"/>
              </a:rPr>
              <a:t>HƯỚNG DẪN SỬ DỤNG </a:t>
            </a:r>
          </a:p>
          <a:p>
            <a:pPr algn="r"/>
            <a:r>
              <a:rPr lang="en-US" altLang="zh-CN" sz="3900" b="1" spc="-200" dirty="0">
                <a:solidFill>
                  <a:srgbClr val="00B050"/>
                </a:solidFill>
                <a:cs typeface="+mn-ea"/>
                <a:sym typeface="+mn-lt"/>
              </a:rPr>
              <a:t>TEAMS TRONG OFFICE365 </a:t>
            </a:r>
          </a:p>
          <a:p>
            <a:pPr algn="r"/>
            <a:r>
              <a:rPr lang="en-US" altLang="zh-CN" sz="3900" b="1" spc="-200" dirty="0">
                <a:solidFill>
                  <a:srgbClr val="00B050"/>
                </a:solidFill>
                <a:cs typeface="+mn-ea"/>
                <a:sym typeface="+mn-lt"/>
              </a:rPr>
              <a:t>HỌC TRỰC TUYẾN</a:t>
            </a:r>
          </a:p>
          <a:p>
            <a:pPr algn="ctr"/>
            <a:r>
              <a:rPr lang="en-US" altLang="zh-CN" sz="2900" b="1" i="1" spc="-200" dirty="0">
                <a:solidFill>
                  <a:srgbClr val="00B050"/>
                </a:solidFill>
                <a:cs typeface="+mn-ea"/>
                <a:sym typeface="+mn-lt"/>
              </a:rPr>
              <a:t>                        </a:t>
            </a:r>
            <a:r>
              <a:rPr lang="en-US" altLang="zh-CN" sz="2900" b="1" i="1" spc="-200" dirty="0" err="1">
                <a:solidFill>
                  <a:srgbClr val="00B050"/>
                </a:solidFill>
                <a:cs typeface="+mn-ea"/>
                <a:sym typeface="+mn-lt"/>
              </a:rPr>
              <a:t>Tài</a:t>
            </a:r>
            <a:r>
              <a:rPr lang="en-US" altLang="zh-CN" sz="2900" b="1" i="1" spc="-200" dirty="0">
                <a:solidFill>
                  <a:srgbClr val="00B050"/>
                </a:solidFill>
                <a:cs typeface="+mn-ea"/>
                <a:sym typeface="+mn-lt"/>
              </a:rPr>
              <a:t> </a:t>
            </a:r>
            <a:r>
              <a:rPr lang="en-US" altLang="zh-CN" sz="2900" b="1" i="1" spc="-200" dirty="0" err="1">
                <a:solidFill>
                  <a:srgbClr val="00B050"/>
                </a:solidFill>
                <a:cs typeface="+mn-ea"/>
                <a:sym typeface="+mn-lt"/>
              </a:rPr>
              <a:t>liệu</a:t>
            </a:r>
            <a:r>
              <a:rPr lang="en-US" altLang="zh-CN" sz="2900" b="1" i="1" spc="-200" dirty="0">
                <a:solidFill>
                  <a:srgbClr val="00B050"/>
                </a:solidFill>
                <a:cs typeface="+mn-ea"/>
                <a:sym typeface="+mn-lt"/>
              </a:rPr>
              <a:t> </a:t>
            </a:r>
            <a:r>
              <a:rPr lang="en-US" altLang="zh-CN" sz="2900" b="1" i="1" spc="-200" dirty="0" err="1">
                <a:solidFill>
                  <a:srgbClr val="00B050"/>
                </a:solidFill>
                <a:cs typeface="+mn-ea"/>
                <a:sym typeface="+mn-lt"/>
              </a:rPr>
              <a:t>dùng</a:t>
            </a:r>
            <a:r>
              <a:rPr lang="en-US" altLang="zh-CN" sz="2900" b="1" i="1" spc="-200" dirty="0">
                <a:solidFill>
                  <a:srgbClr val="00B050"/>
                </a:solidFill>
                <a:cs typeface="+mn-ea"/>
                <a:sym typeface="+mn-lt"/>
              </a:rPr>
              <a:t> </a:t>
            </a:r>
            <a:r>
              <a:rPr lang="en-US" altLang="zh-CN" sz="2900" b="1" i="1" spc="-200" dirty="0" err="1">
                <a:solidFill>
                  <a:srgbClr val="00B050"/>
                </a:solidFill>
                <a:cs typeface="+mn-ea"/>
                <a:sym typeface="+mn-lt"/>
              </a:rPr>
              <a:t>cho</a:t>
            </a:r>
            <a:r>
              <a:rPr lang="en-US" altLang="zh-CN" sz="2900" b="1" i="1" spc="-200" dirty="0">
                <a:solidFill>
                  <a:srgbClr val="00B050"/>
                </a:solidFill>
                <a:cs typeface="+mn-ea"/>
                <a:sym typeface="+mn-lt"/>
              </a:rPr>
              <a:t> HSSV</a:t>
            </a:r>
          </a:p>
        </p:txBody>
      </p:sp>
    </p:spTree>
    <p:extLst>
      <p:ext uri="{BB962C8B-B14F-4D97-AF65-F5344CB8AC3E}">
        <p14:creationId xmlns:p14="http://schemas.microsoft.com/office/powerpoint/2010/main" val="174407677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28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9. Tiếp cận các thông tin ban đầu về Team trên điện thoại -2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8735" y="533"/>
              <a:ext cx="465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54095B3-42FB-4713-83B2-D59945B61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1" y="580490"/>
            <a:ext cx="3147937" cy="6470759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EE5BC2-3C64-44B2-ACC8-DB270D836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041" y="716615"/>
            <a:ext cx="3081714" cy="6334634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B0FC84-4F01-4E2B-BB5E-9AB235180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03" y="716615"/>
            <a:ext cx="3081714" cy="633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58"/>
      </p:ext>
    </p:extLst>
  </p:cSld>
  <p:clrMapOvr>
    <a:masterClrMapping/>
  </p:clrMapOvr>
  <p:transition advTm="2091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28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10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Thiết lập các cài đặt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8735" y="533"/>
              <a:ext cx="465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DAED89-AAD8-463C-ABEE-9A1519812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38" y="768983"/>
            <a:ext cx="3336324" cy="68580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0695DC-F565-4C0D-BACE-3BB8A83F4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73" y="768983"/>
            <a:ext cx="3336324" cy="685800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E03FDB-D39E-4ED3-8824-6333A2E3D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8" y="768983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3235"/>
      </p:ext>
    </p:extLst>
  </p:cSld>
  <p:clrMapOvr>
    <a:masterClrMapping/>
  </p:clrMapOvr>
  <p:transition advTm="2091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28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11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Tín hiệu có các hoạt động, thông báo m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ới trong Teams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8735" y="533"/>
              <a:ext cx="465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4" name="Picture 3" descr="A picture containing text, food&#10;&#10;Description automatically generated">
            <a:extLst>
              <a:ext uri="{FF2B5EF4-FFF2-40B4-BE49-F238E27FC236}">
                <a16:creationId xmlns:a16="http://schemas.microsoft.com/office/drawing/2014/main" id="{C0887C2F-2FCB-45DA-B1DF-47A034870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3" y="580490"/>
            <a:ext cx="3335567" cy="6858000"/>
          </a:xfrm>
          <a:prstGeom prst="rect">
            <a:avLst/>
          </a:prstGeom>
        </p:spPr>
      </p:pic>
      <p:pic>
        <p:nvPicPr>
          <p:cNvPr id="8" name="Picture 7" descr="A picture containing electronics, food, computer, device&#10;&#10;Description automatically generated">
            <a:extLst>
              <a:ext uri="{FF2B5EF4-FFF2-40B4-BE49-F238E27FC236}">
                <a16:creationId xmlns:a16="http://schemas.microsoft.com/office/drawing/2014/main" id="{C04FA188-8F36-4F3C-8870-0C1DF6CA4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38" y="580490"/>
            <a:ext cx="3336324" cy="6858000"/>
          </a:xfrm>
          <a:prstGeom prst="rect">
            <a:avLst/>
          </a:prstGeom>
        </p:spPr>
      </p:pic>
      <p:pic>
        <p:nvPicPr>
          <p:cNvPr id="11" name="Picture 10" descr="A screenshot of text&#10;&#10;Description automatically generated">
            <a:extLst>
              <a:ext uri="{FF2B5EF4-FFF2-40B4-BE49-F238E27FC236}">
                <a16:creationId xmlns:a16="http://schemas.microsoft.com/office/drawing/2014/main" id="{88141B6B-EA7C-4AF4-ACEB-CB6FBD9FA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527" y="580490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27124"/>
      </p:ext>
    </p:extLst>
  </p:cSld>
  <p:clrMapOvr>
    <a:masterClrMapping/>
  </p:clrMapOvr>
  <p:transition advTm="2091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729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12. Xem thông tin &amp; Nội dung trên Lớp học trực tuyến - 1</a:t>
              </a:r>
              <a:endParaRPr lang="zh-CN" altLang="zh-CN" sz="2800" b="1" noProof="1">
                <a:solidFill>
                  <a:srgbClr val="00B050"/>
                </a:solidFill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8735" y="533"/>
              <a:ext cx="465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0519B33F-53B9-4D68-B852-B8898F636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98" y="615088"/>
            <a:ext cx="3037092" cy="6242912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F8467C-D1DF-4023-BC97-AE6699CD7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16" y="743215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34842"/>
      </p:ext>
    </p:extLst>
  </p:cSld>
  <p:clrMapOvr>
    <a:masterClrMapping/>
  </p:clrMapOvr>
  <p:transition advTm="2091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729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12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Xem thông tin &amp; Nội dung trên L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ớp học trực tuyến - 2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8735" y="533"/>
              <a:ext cx="465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159664-EC40-4AD8-AB68-DF39442CF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279" y="733587"/>
            <a:ext cx="2947041" cy="6057807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543E8B-126C-461F-B242-B1D5981E6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67" y="733587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29633"/>
      </p:ext>
    </p:extLst>
  </p:cSld>
  <p:clrMapOvr>
    <a:masterClrMapping/>
  </p:clrMapOvr>
  <p:transition advTm="2091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729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13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Giao diện khu v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ực Bài tập, Bài kiểm tra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8735" y="533"/>
              <a:ext cx="465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FB31C59-E107-4AE1-95A2-7D01E432F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00" y="580490"/>
            <a:ext cx="3019337" cy="6206416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C9F693-94E0-4CF0-84DA-71B984913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63" y="580490"/>
            <a:ext cx="3019337" cy="620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3144"/>
      </p:ext>
    </p:extLst>
  </p:cSld>
  <p:clrMapOvr>
    <a:masterClrMapping/>
  </p:clrMapOvr>
  <p:transition advTm="2091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510465"/>
            <a:chOff x="-41" y="90"/>
            <a:chExt cx="19241" cy="2381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729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14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Cách làm bài tập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7170" y="533"/>
              <a:ext cx="12030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0" name="TextBox 25">
              <a:extLst>
                <a:ext uri="{FF2B5EF4-FFF2-40B4-BE49-F238E27FC236}">
                  <a16:creationId xmlns:a16="http://schemas.microsoft.com/office/drawing/2014/main" id="{D332D793-9AA6-4C79-9773-3E5F417F56E7}"/>
                </a:ext>
              </a:extLst>
            </p:cNvPr>
            <p:cNvSpPr txBox="1"/>
            <p:nvPr/>
          </p:nvSpPr>
          <p:spPr>
            <a:xfrm>
              <a:off x="1288" y="967"/>
              <a:ext cx="17729" cy="15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Click chọn 1 Bài tập trong Assigned để làm</a:t>
              </a:r>
            </a:p>
            <a:p>
              <a:pPr lvl="0" algn="l" fontAlgn="base"/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005CD6-6F7B-4A70-A827-89A29C2CB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47" y="1214555"/>
            <a:ext cx="2746771" cy="5643445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9B58E4-356A-45CB-84CF-8456EEAED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51" y="1214555"/>
            <a:ext cx="3337917" cy="6858000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BCFA25-3009-48D1-814E-864A39BB9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34" y="1214555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8620"/>
      </p:ext>
    </p:extLst>
  </p:cSld>
  <p:clrMapOvr>
    <a:masterClrMapping/>
  </p:clrMapOvr>
  <p:transition advTm="2091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510465"/>
            <a:chOff x="-41" y="90"/>
            <a:chExt cx="19241" cy="2381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729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15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Cách làm bài Kiểm tra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8506" y="533"/>
              <a:ext cx="1069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0" name="TextBox 25">
              <a:extLst>
                <a:ext uri="{FF2B5EF4-FFF2-40B4-BE49-F238E27FC236}">
                  <a16:creationId xmlns:a16="http://schemas.microsoft.com/office/drawing/2014/main" id="{D332D793-9AA6-4C79-9773-3E5F417F56E7}"/>
                </a:ext>
              </a:extLst>
            </p:cNvPr>
            <p:cNvSpPr txBox="1"/>
            <p:nvPr/>
          </p:nvSpPr>
          <p:spPr>
            <a:xfrm>
              <a:off x="1288" y="967"/>
              <a:ext cx="17729" cy="15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Click chọn 1 Bài kiểm tra trong Assigned để làm</a:t>
              </a:r>
            </a:p>
            <a:p>
              <a:pPr lvl="0" algn="l" fontAlgn="base"/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2BF64F0F-4BDF-4E58-9B58-5BDEDB9ED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2" y="1391072"/>
            <a:ext cx="2659586" cy="5466928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AFBEF5-4404-4862-838B-488C04290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19" y="1289970"/>
            <a:ext cx="2745459" cy="5643444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E77CDB-2089-4969-B227-110E86B06B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65" y="1214555"/>
            <a:ext cx="2745459" cy="564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40968"/>
      </p:ext>
    </p:extLst>
  </p:cSld>
  <p:clrMapOvr>
    <a:masterClrMapping/>
  </p:clrMapOvr>
  <p:transition advTm="2091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338784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289" name="组合 3"/>
          <p:cNvGrpSpPr/>
          <p:nvPr/>
        </p:nvGrpSpPr>
        <p:grpSpPr>
          <a:xfrm>
            <a:off x="-25400" y="66639"/>
            <a:ext cx="12217400" cy="1499681"/>
            <a:chOff x="-41" y="105"/>
            <a:chExt cx="19241" cy="2364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7105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16. Đăng nhập và s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ử dụng Teams trên Laptop / Máy tính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6731" y="533"/>
              <a:ext cx="2469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5">
              <a:extLst>
                <a:ext uri="{FF2B5EF4-FFF2-40B4-BE49-F238E27FC236}">
                  <a16:creationId xmlns:a16="http://schemas.microsoft.com/office/drawing/2014/main" id="{BA008F7D-C3A3-4F1B-ABB4-928F9174ECF9}"/>
                </a:ext>
              </a:extLst>
            </p:cNvPr>
            <p:cNvSpPr txBox="1"/>
            <p:nvPr/>
          </p:nvSpPr>
          <p:spPr>
            <a:xfrm>
              <a:off x="1229" y="965"/>
              <a:ext cx="17105" cy="15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highlight>
                    <a:srgbClr val="FFFF00"/>
                  </a:highlight>
                  <a:cs typeface="+mn-ea"/>
                  <a:sym typeface="+mn-lt"/>
                </a:rPr>
                <a:t>(</a:t>
              </a:r>
              <a:r>
                <a:rPr lang="en-US" altLang="zh-CN" sz="2800" b="1" i="1" strike="noStrike" noProof="1">
                  <a:solidFill>
                    <a:srgbClr val="00B050"/>
                  </a:solidFill>
                  <a:effectLst/>
                  <a:highlight>
                    <a:srgbClr val="FFFF00"/>
                  </a:highlight>
                  <a:cs typeface="+mn-ea"/>
                  <a:sym typeface="+mn-lt"/>
                </a:rPr>
                <a:t>Nếu Bạn không có / không dùng máy tính thì bỏ qua các nội dung phía sau đây </a:t>
              </a:r>
              <a:r>
                <a:rPr lang="en-US" altLang="zh-CN" sz="2800" b="1" i="1" u="sng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nh</a:t>
              </a:r>
              <a:r>
                <a:rPr lang="vi-VN" altLang="zh-CN" sz="2800" b="1" i="1" u="sng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ư</a:t>
              </a:r>
              <a:r>
                <a:rPr lang="en-US" altLang="zh-CN" sz="2800" b="1" i="1" u="sng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ng nh</a:t>
              </a:r>
              <a:r>
                <a:rPr lang="en-US" altLang="zh-CN" sz="2800" b="1" i="1" u="sng" noProof="1">
                  <a:solidFill>
                    <a:srgbClr val="00B050"/>
                  </a:solidFill>
                  <a:cs typeface="+mn-ea"/>
                  <a:sym typeface="+mn-lt"/>
                </a:rPr>
                <a:t>ớ xem Slide cuối cùng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highlight>
                    <a:srgbClr val="FFFF00"/>
                  </a:highlight>
                  <a:cs typeface="+mn-ea"/>
                  <a:sym typeface="+mn-lt"/>
                </a:rPr>
                <a:t>)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highlight>
                  <a:srgbClr val="FFFF00"/>
                </a:highlight>
                <a:cs typeface="+mn-ea"/>
                <a:sym typeface="+mn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DCF92E-AD3C-4B4B-8F32-60A79485A138}"/>
              </a:ext>
            </a:extLst>
          </p:cNvPr>
          <p:cNvSpPr txBox="1"/>
          <p:nvPr/>
        </p:nvSpPr>
        <p:spPr>
          <a:xfrm>
            <a:off x="1401451" y="1922897"/>
            <a:ext cx="908743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 err="1">
                <a:solidFill>
                  <a:schemeClr val="bg2">
                    <a:lumMod val="25000"/>
                  </a:schemeClr>
                </a:solidFill>
              </a:rPr>
              <a:t>Sử</a:t>
            </a:r>
            <a:r>
              <a:rPr lang="en-US" sz="39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900" b="1" dirty="0" err="1">
                <a:solidFill>
                  <a:schemeClr val="bg2">
                    <a:lumMod val="25000"/>
                  </a:schemeClr>
                </a:solidFill>
              </a:rPr>
              <a:t>dụng</a:t>
            </a:r>
            <a:r>
              <a:rPr lang="en-US" sz="3900" b="1" dirty="0">
                <a:solidFill>
                  <a:schemeClr val="bg2">
                    <a:lumMod val="25000"/>
                  </a:schemeClr>
                </a:solidFill>
              </a:rPr>
              <a:t> link </a:t>
            </a:r>
            <a:r>
              <a:rPr lang="en-US" sz="3900" b="1" dirty="0" err="1">
                <a:solidFill>
                  <a:schemeClr val="bg2">
                    <a:lumMod val="25000"/>
                  </a:schemeClr>
                </a:solidFill>
              </a:rPr>
              <a:t>đăng</a:t>
            </a:r>
            <a:r>
              <a:rPr lang="en-US" sz="39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900" b="1" dirty="0" err="1">
                <a:solidFill>
                  <a:schemeClr val="bg2">
                    <a:lumMod val="25000"/>
                  </a:schemeClr>
                </a:solidFill>
              </a:rPr>
              <a:t>nhập</a:t>
            </a:r>
            <a:r>
              <a:rPr lang="en-US" sz="39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900" b="1" dirty="0" err="1">
                <a:solidFill>
                  <a:schemeClr val="bg2">
                    <a:lumMod val="25000"/>
                  </a:schemeClr>
                </a:solidFill>
              </a:rPr>
              <a:t>sau</a:t>
            </a:r>
            <a:r>
              <a:rPr lang="en-US" sz="3900" b="1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sz="3900" b="1" dirty="0">
                <a:solidFill>
                  <a:schemeClr val="bg2">
                    <a:lumMod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https://teams.microsoft.com</a:t>
            </a:r>
            <a:endParaRPr lang="en-US" sz="39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900" b="1" dirty="0" err="1">
                <a:solidFill>
                  <a:schemeClr val="bg2">
                    <a:lumMod val="25000"/>
                  </a:schemeClr>
                </a:solidFill>
              </a:rPr>
              <a:t>Hoặc</a:t>
            </a:r>
            <a:r>
              <a:rPr lang="en-US" sz="3900" b="1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sz="3900" b="1" dirty="0">
                <a:solidFill>
                  <a:schemeClr val="bg2">
                    <a:lumMod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3900" b="1" dirty="0">
                <a:solidFill>
                  <a:schemeClr val="bg2">
                    <a:lumMod val="25000"/>
                  </a:schemeClr>
                </a:solidFill>
              </a:rPr>
              <a:t>Office.com</a:t>
            </a:r>
          </a:p>
          <a:p>
            <a:r>
              <a:rPr lang="en-US" sz="3900" b="1" i="1" dirty="0" err="1">
                <a:solidFill>
                  <a:schemeClr val="bg2">
                    <a:lumMod val="25000"/>
                  </a:schemeClr>
                </a:solidFill>
              </a:rPr>
              <a:t>Lưu</a:t>
            </a:r>
            <a:r>
              <a:rPr lang="en-US" sz="3900" b="1" i="1" dirty="0">
                <a:solidFill>
                  <a:schemeClr val="bg2">
                    <a:lumMod val="25000"/>
                  </a:schemeClr>
                </a:solidFill>
              </a:rPr>
              <a:t> ý: </a:t>
            </a:r>
            <a:r>
              <a:rPr lang="en-US" sz="3900" b="1" i="1" dirty="0" err="1">
                <a:solidFill>
                  <a:schemeClr val="bg2">
                    <a:lumMod val="25000"/>
                  </a:schemeClr>
                </a:solidFill>
              </a:rPr>
              <a:t>Dùng</a:t>
            </a:r>
            <a:r>
              <a:rPr lang="en-US" sz="3900" b="1" i="1" dirty="0">
                <a:solidFill>
                  <a:schemeClr val="bg2">
                    <a:lumMod val="25000"/>
                  </a:schemeClr>
                </a:solidFill>
              </a:rPr>
              <a:t> Google Chrome </a:t>
            </a:r>
            <a:r>
              <a:rPr lang="en-US" sz="3900" b="1" i="1" dirty="0" err="1">
                <a:solidFill>
                  <a:schemeClr val="bg2">
                    <a:lumMod val="25000"/>
                  </a:schemeClr>
                </a:solidFill>
              </a:rPr>
              <a:t>hoặc</a:t>
            </a:r>
            <a:r>
              <a:rPr lang="en-US" sz="39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900" b="1" i="1" dirty="0" err="1">
                <a:solidFill>
                  <a:schemeClr val="bg2">
                    <a:lumMod val="25000"/>
                  </a:schemeClr>
                </a:solidFill>
              </a:rPr>
              <a:t>Cốc</a:t>
            </a:r>
            <a:r>
              <a:rPr lang="en-US" sz="39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900" b="1" i="1" dirty="0" err="1">
                <a:solidFill>
                  <a:schemeClr val="bg2">
                    <a:lumMod val="25000"/>
                  </a:schemeClr>
                </a:solidFill>
              </a:rPr>
              <a:t>Cốc</a:t>
            </a:r>
            <a:r>
              <a:rPr lang="en-US" sz="39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900" b="1" i="1" dirty="0" err="1">
                <a:solidFill>
                  <a:schemeClr val="bg2">
                    <a:lumMod val="25000"/>
                  </a:schemeClr>
                </a:solidFill>
              </a:rPr>
              <a:t>để</a:t>
            </a:r>
            <a:r>
              <a:rPr lang="en-US" sz="39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900" b="1" i="1" dirty="0" err="1">
                <a:solidFill>
                  <a:schemeClr val="bg2">
                    <a:lumMod val="25000"/>
                  </a:schemeClr>
                </a:solidFill>
              </a:rPr>
              <a:t>đăng</a:t>
            </a:r>
            <a:r>
              <a:rPr lang="en-US" sz="39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900" b="1" i="1" dirty="0" err="1">
                <a:solidFill>
                  <a:schemeClr val="bg2">
                    <a:lumMod val="25000"/>
                  </a:schemeClr>
                </a:solidFill>
              </a:rPr>
              <a:t>nhập</a:t>
            </a:r>
            <a:endParaRPr lang="en-US" sz="39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85045"/>
      </p:ext>
    </p:extLst>
  </p:cSld>
  <p:clrMapOvr>
    <a:masterClrMapping/>
  </p:clrMapOvr>
  <p:transition advTm="2091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338784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289" name="组合 3"/>
          <p:cNvGrpSpPr/>
          <p:nvPr/>
        </p:nvGrpSpPr>
        <p:grpSpPr>
          <a:xfrm>
            <a:off x="-25400" y="66639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8867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17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Nhập thông tin Đăng nhập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9486" y="533"/>
              <a:ext cx="971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A98CF12-D544-4780-8502-1C33AECEB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98" y="936901"/>
            <a:ext cx="6257925" cy="480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B541BF-53FF-45EB-85D7-1BB9FC6B5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699" y="590005"/>
            <a:ext cx="589730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4497"/>
      </p:ext>
    </p:extLst>
  </p:cSld>
  <p:clrMapOvr>
    <a:masterClrMapping/>
  </p:clrMapOvr>
  <p:transition advTm="2091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5189252"/>
            <a:chOff x="-41" y="90"/>
            <a:chExt cx="19241" cy="8180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3171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1. Thông tin Tài khoản Teams của HSSV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4459" y="531"/>
              <a:ext cx="4741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6838" cy="67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r>
                <a:rPr lang="en-US" altLang="zh-CN" sz="3900" noProof="1">
                  <a:solidFill>
                    <a:srgbClr val="00B050"/>
                  </a:solidFill>
                  <a:cs typeface="+mn-ea"/>
                  <a:sym typeface="+mn-lt"/>
                </a:rPr>
                <a:t>Tên tài khoản: </a:t>
              </a:r>
              <a:r>
                <a:rPr lang="en-US" altLang="zh-CN" sz="3900" noProof="1">
                  <a:solidFill>
                    <a:srgbClr val="00B050"/>
                  </a:solidFill>
                  <a:cs typeface="+mn-ea"/>
                  <a:sym typeface="+mn-lt"/>
                  <a:hlinkClick r:id="rId3"/>
                </a:rPr>
                <a:t>MaSoHSSV@mitc.edu.vn</a:t>
              </a:r>
              <a:endParaRPr lang="en-US" altLang="zh-CN" sz="3900" noProof="1">
                <a:solidFill>
                  <a:srgbClr val="00B050"/>
                </a:solidFill>
                <a:cs typeface="+mn-ea"/>
                <a:sym typeface="+mn-lt"/>
              </a:endParaRPr>
            </a:p>
            <a:p>
              <a:pPr marL="457200" lvl="0" indent="-457200" algn="l" fontAlgn="base">
                <a:buFontTx/>
                <a:buChar char="-"/>
              </a:pPr>
              <a:r>
                <a:rPr lang="en-US" altLang="zh-CN" sz="3900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Mật khẩu: Mitc6868</a:t>
              </a:r>
            </a:p>
            <a:p>
              <a:pPr lvl="0" algn="l" fontAlgn="base"/>
              <a:r>
                <a:rPr lang="en-US" altLang="zh-CN" sz="3900" noProof="1">
                  <a:solidFill>
                    <a:srgbClr val="00B050"/>
                  </a:solidFill>
                  <a:cs typeface="+mn-ea"/>
                  <a:sym typeface="+mn-lt"/>
                </a:rPr>
                <a:t>* Để thuận tiện và đảm bảo tài khoản của mình - HSSV cần xác nhận việc sở hữu và quản lý tài khoản qua số điện thoại &amp; email cá nhân sau khi đăng nhập (</a:t>
              </a:r>
              <a:r>
                <a:rPr lang="en-US" altLang="zh-CN" sz="3900" noProof="1">
                  <a:solidFill>
                    <a:srgbClr val="00B050"/>
                  </a:solidFill>
                  <a:highlight>
                    <a:srgbClr val="FFFF00"/>
                  </a:highlight>
                  <a:cs typeface="+mn-ea"/>
                  <a:sym typeface="+mn-lt"/>
                </a:rPr>
                <a:t>xem h</a:t>
              </a:r>
              <a:r>
                <a:rPr lang="vi-VN" altLang="zh-CN" sz="3900" noProof="1">
                  <a:solidFill>
                    <a:srgbClr val="00B050"/>
                  </a:solidFill>
                  <a:highlight>
                    <a:srgbClr val="FFFF00"/>
                  </a:highlight>
                  <a:cs typeface="+mn-ea"/>
                  <a:sym typeface="+mn-lt"/>
                </a:rPr>
                <a:t>ư</a:t>
              </a:r>
              <a:r>
                <a:rPr lang="en-US" altLang="zh-CN" sz="3900" noProof="1">
                  <a:solidFill>
                    <a:srgbClr val="00B050"/>
                  </a:solidFill>
                  <a:highlight>
                    <a:srgbClr val="FFFF00"/>
                  </a:highlight>
                  <a:cs typeface="+mn-ea"/>
                  <a:sym typeface="+mn-lt"/>
                </a:rPr>
                <a:t>ớng dẫn mục số 6; 7 &amp; 18 )</a:t>
              </a:r>
              <a:endParaRPr lang="zh-CN" altLang="zh-CN" sz="3900" strike="noStrike" noProof="1">
                <a:solidFill>
                  <a:srgbClr val="00B050"/>
                </a:solidFill>
                <a:effectLst/>
                <a:highlight>
                  <a:srgbClr val="FFFF00"/>
                </a:highlight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advTm="2091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338784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289" name="组合 3"/>
          <p:cNvGrpSpPr/>
          <p:nvPr/>
        </p:nvGrpSpPr>
        <p:grpSpPr>
          <a:xfrm>
            <a:off x="-25400" y="66639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5443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18. Xác nhận quyền s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ở hữu và quản lý tài khoản 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6731" y="531"/>
              <a:ext cx="2469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E1BE0D-8B18-4DDA-BD96-6519AEB1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947"/>
            <a:ext cx="12192000" cy="569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03780"/>
      </p:ext>
    </p:extLst>
  </p:cSld>
  <p:clrMapOvr>
    <a:masterClrMapping/>
  </p:clrMapOvr>
  <p:transition advTm="2091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338784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289" name="组合 3"/>
          <p:cNvGrpSpPr/>
          <p:nvPr/>
        </p:nvGrpSpPr>
        <p:grpSpPr>
          <a:xfrm>
            <a:off x="-25400" y="66639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9519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1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9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L</a:t>
              </a:r>
              <a:r>
                <a:rPr lang="vi-VN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ư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u nh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ớ thông tin Đăng nhập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0569" y="533"/>
              <a:ext cx="8631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CBC17C6-57F6-4478-9771-9D962F0DE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1271587"/>
            <a:ext cx="59055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2152"/>
      </p:ext>
    </p:extLst>
  </p:cSld>
  <p:clrMapOvr>
    <a:masterClrMapping/>
  </p:clrMapOvr>
  <p:transition advTm="2091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338784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289" name="组合 3"/>
          <p:cNvGrpSpPr/>
          <p:nvPr/>
        </p:nvGrpSpPr>
        <p:grpSpPr>
          <a:xfrm>
            <a:off x="-25400" y="66639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0748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20. Xem gi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ới thiệu s</a:t>
              </a:r>
              <a:r>
                <a:rPr lang="vi-VN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ơ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 l</a:t>
              </a:r>
              <a:r>
                <a:rPr lang="vi-VN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ư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ợc về Teams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1564" y="531"/>
              <a:ext cx="7636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591F192-6121-4365-AF85-00276976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198" y="686767"/>
            <a:ext cx="6824313" cy="60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69245"/>
      </p:ext>
    </p:extLst>
  </p:cSld>
  <p:clrMapOvr>
    <a:masterClrMapping/>
  </p:clrMapOvr>
  <p:transition advTm="2091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338784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289" name="组合 3"/>
          <p:cNvGrpSpPr/>
          <p:nvPr/>
        </p:nvGrpSpPr>
        <p:grpSpPr>
          <a:xfrm>
            <a:off x="-25400" y="19505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0736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21. Xem gi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ới thiệu s</a:t>
              </a:r>
              <a:r>
                <a:rPr lang="vi-VN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ơ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 l</a:t>
              </a:r>
              <a:r>
                <a:rPr lang="vi-VN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ư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ợc về Teams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2024" y="533"/>
              <a:ext cx="7176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EF707FB-5678-489C-8D98-403771930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455" y="688263"/>
            <a:ext cx="6523533" cy="58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70508"/>
      </p:ext>
    </p:extLst>
  </p:cSld>
  <p:clrMapOvr>
    <a:masterClrMapping/>
  </p:clrMapOvr>
  <p:transition advTm="2091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19505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575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22. Tải phần mềm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 Teams cài vào máy tính &amp; Điện thoại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7042" y="531"/>
              <a:ext cx="2158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4C02CF2-3662-4A2C-9CED-E6CF4BBC8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31" y="741753"/>
            <a:ext cx="6054545" cy="5985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1EB3B6-D7C8-4614-85F4-4A8E7CABD2D4}"/>
              </a:ext>
            </a:extLst>
          </p:cNvPr>
          <p:cNvSpPr txBox="1"/>
          <p:nvPr/>
        </p:nvSpPr>
        <p:spPr>
          <a:xfrm>
            <a:off x="7175627" y="1282046"/>
            <a:ext cx="501637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*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Khuyến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khich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sử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dụng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Phần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mềm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Teams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cài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máy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tính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khai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thác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nhiều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tính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năng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hữu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ích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khi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tập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App Teams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cài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lên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điện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thoại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luôn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kết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nối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với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giáo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khi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đang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chuyển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bên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</a:rPr>
              <a:t>ngoài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6545454"/>
      </p:ext>
    </p:extLst>
  </p:cSld>
  <p:clrMapOvr>
    <a:masterClrMapping/>
  </p:clrMapOvr>
  <p:transition advTm="2091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19505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575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23. Giao diện Teams trên máy tính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7042" y="531"/>
              <a:ext cx="2158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29EFD1B-B476-4803-83A0-CB5D6CB46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37" y="813118"/>
            <a:ext cx="11368726" cy="559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65151"/>
      </p:ext>
    </p:extLst>
  </p:cSld>
  <p:clrMapOvr>
    <a:masterClrMapping/>
  </p:clrMapOvr>
  <p:transition advTm="2091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19505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575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24. Giao diện l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ớp học 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trên máy tính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7042" y="531"/>
              <a:ext cx="2158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D02D70D-C553-4735-AFC6-DB20AF2A7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65" y="813118"/>
            <a:ext cx="11818070" cy="54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79113"/>
      </p:ext>
    </p:extLst>
  </p:cSld>
  <p:clrMapOvr>
    <a:masterClrMapping/>
  </p:clrMapOvr>
  <p:transition advTm="2091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19505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575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25. Cách làm Bài tập trong l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ớp học trực tuyến - 1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7042" y="531"/>
              <a:ext cx="2158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85D867-032F-4B51-91DD-D4A1F3748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37" y="687312"/>
            <a:ext cx="10639777" cy="612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48993"/>
      </p:ext>
    </p:extLst>
  </p:cSld>
  <p:clrMapOvr>
    <a:masterClrMapping/>
  </p:clrMapOvr>
  <p:transition advTm="2091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19505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575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25. Cách làm Bài tập trong l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ớp học trực tuyến - 2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7042" y="531"/>
              <a:ext cx="2158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DD2BA8A-EC4D-4C5C-83B3-69C2D9F66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04" y="830865"/>
            <a:ext cx="11670384" cy="51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072"/>
      </p:ext>
    </p:extLst>
  </p:cSld>
  <p:clrMapOvr>
    <a:masterClrMapping/>
  </p:clrMapOvr>
  <p:transition advTm="2091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19505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575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26. Cách làm bài Kiểm tra - 1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7042" y="531"/>
              <a:ext cx="2158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E446E34-4579-46FE-866D-904C4D3D2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1" y="589984"/>
            <a:ext cx="11378153" cy="611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68790"/>
      </p:ext>
    </p:extLst>
  </p:cSld>
  <p:clrMapOvr>
    <a:masterClrMapping/>
  </p:clrMapOvr>
  <p:transition advTm="2091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5297097"/>
            <a:chOff x="-41" y="90"/>
            <a:chExt cx="19241" cy="8350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3171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2. Thiết bị hỗ trợ S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ử dụng Teams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4459" y="531"/>
              <a:ext cx="4741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69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* HSSV sử dụng 1 trong 4 thiết bị sau có </a:t>
              </a:r>
              <a:r>
                <a:rPr lang="en-US" altLang="zh-CN" sz="2800" b="1" u="sng" noProof="1">
                  <a:solidFill>
                    <a:srgbClr val="00B050"/>
                  </a:solidFill>
                  <a:cs typeface="+mn-ea"/>
                  <a:sym typeface="+mn-lt"/>
                </a:rPr>
                <a:t>kết nối mạng Internet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 để học trực tuyến trên Teams:</a:t>
              </a:r>
            </a:p>
            <a:p>
              <a:pPr marL="514350" lvl="0" indent="-514350" algn="l" fontAlgn="base">
                <a:buAutoNum type="arabicParenR"/>
              </a:pPr>
              <a:r>
                <a:rPr lang="en-US" altLang="zh-CN" sz="2800" noProof="1">
                  <a:solidFill>
                    <a:srgbClr val="00B050"/>
                  </a:solidFill>
                  <a:cs typeface="+mn-ea"/>
                  <a:sym typeface="+mn-lt"/>
                </a:rPr>
                <a:t>Điện thoại Smart Phone dùng hệ điều hành Android (</a:t>
              </a:r>
              <a:r>
                <a:rPr lang="en-US" altLang="zh-CN" sz="2800" i="1" noProof="1">
                  <a:solidFill>
                    <a:srgbClr val="00B050"/>
                  </a:solidFill>
                  <a:cs typeface="+mn-ea"/>
                  <a:sym typeface="+mn-lt"/>
                </a:rPr>
                <a:t>SamSung; Sony; Oppo; Huawei…</a:t>
              </a:r>
              <a:r>
                <a:rPr lang="en-US" altLang="zh-CN" sz="2800" noProof="1">
                  <a:solidFill>
                    <a:srgbClr val="00B050"/>
                  </a:solidFill>
                  <a:cs typeface="+mn-ea"/>
                  <a:sym typeface="+mn-lt"/>
                </a:rPr>
                <a:t>) hoặc Iphone</a:t>
              </a:r>
            </a:p>
            <a:p>
              <a:pPr marL="514350" lvl="0" indent="-514350" algn="l" fontAlgn="base">
                <a:buAutoNum type="arabicParenR"/>
              </a:pPr>
              <a:r>
                <a:rPr lang="en-US" altLang="zh-CN" sz="2800" noProof="1">
                  <a:solidFill>
                    <a:srgbClr val="00B050"/>
                  </a:solidFill>
                  <a:cs typeface="+mn-ea"/>
                  <a:sym typeface="+mn-lt"/>
                </a:rPr>
                <a:t>Máy tính bảng Android hay Ipad</a:t>
              </a:r>
            </a:p>
            <a:p>
              <a:pPr lvl="0" algn="l" fontAlgn="base"/>
              <a:r>
                <a:rPr lang="en-US" altLang="zh-CN" sz="2800" noProof="1">
                  <a:solidFill>
                    <a:srgbClr val="00B050"/>
                  </a:solidFill>
                  <a:cs typeface="+mn-ea"/>
                  <a:sym typeface="+mn-lt"/>
                </a:rPr>
                <a:t>3</a:t>
              </a:r>
              <a:r>
                <a:rPr lang="en-US" altLang="zh-CN" sz="2800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) Máy tính xách tay (</a:t>
              </a:r>
              <a:r>
                <a:rPr lang="en-US" altLang="zh-CN" sz="2800" i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có </a:t>
              </a:r>
              <a:r>
                <a:rPr lang="en-US" altLang="zh-CN" sz="2800" i="1" noProof="1">
                  <a:solidFill>
                    <a:srgbClr val="00B050"/>
                  </a:solidFill>
                  <a:cs typeface="+mn-ea"/>
                  <a:sym typeface="+mn-lt"/>
                </a:rPr>
                <a:t>webcam &amp; Mic để học trực tuyến trực tuyến với giáo viên khi cần</a:t>
              </a:r>
              <a:r>
                <a:rPr lang="en-US" altLang="zh-CN" sz="2800" noProof="1">
                  <a:solidFill>
                    <a:srgbClr val="00B050"/>
                  </a:solidFill>
                  <a:cs typeface="+mn-ea"/>
                  <a:sym typeface="+mn-lt"/>
                </a:rPr>
                <a:t>)</a:t>
              </a:r>
              <a:endParaRPr lang="en-US" altLang="zh-CN" sz="2800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  <a:p>
              <a:pPr fontAlgn="base"/>
              <a:r>
                <a:rPr lang="en-US" altLang="zh-CN" sz="2800" noProof="1">
                  <a:solidFill>
                    <a:srgbClr val="00B050"/>
                  </a:solidFill>
                  <a:cs typeface="+mn-ea"/>
                  <a:sym typeface="+mn-lt"/>
                </a:rPr>
                <a:t>4) Máy tính bàn (</a:t>
              </a:r>
              <a:r>
                <a:rPr lang="en-US" altLang="zh-CN" sz="2800" i="1" noProof="1">
                  <a:solidFill>
                    <a:srgbClr val="00B050"/>
                  </a:solidFill>
                  <a:cs typeface="+mn-ea"/>
                  <a:sym typeface="+mn-lt"/>
                </a:rPr>
                <a:t>có webcam &amp; Mic để học trực tuyến trực tuyến với giáo viên khi cần</a:t>
              </a:r>
              <a:r>
                <a:rPr lang="en-US" altLang="zh-CN" sz="2800" noProof="1">
                  <a:solidFill>
                    <a:srgbClr val="00B050"/>
                  </a:solidFill>
                  <a:cs typeface="+mn-ea"/>
                  <a:sym typeface="+mn-lt"/>
                </a:rPr>
                <a:t>)</a:t>
              </a:r>
            </a:p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367790"/>
      </p:ext>
    </p:extLst>
  </p:cSld>
  <p:clrMapOvr>
    <a:masterClrMapping/>
  </p:clrMapOvr>
  <p:transition advTm="2091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19505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575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26. Cách làm bài Kiểm tra - 2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7042" y="531"/>
              <a:ext cx="2158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62A96CE-57D9-4EB9-A3AF-9D82B5A74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1" y="813118"/>
            <a:ext cx="106870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09305"/>
      </p:ext>
    </p:extLst>
  </p:cSld>
  <p:clrMapOvr>
    <a:masterClrMapping/>
  </p:clrMapOvr>
  <p:transition advTm="2091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19505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575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26. Cách làm bài Kiểm tra - 3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7042" y="531"/>
              <a:ext cx="2158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413DA8A-39C7-487E-9C15-E188E880A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57" y="561268"/>
            <a:ext cx="10145490" cy="595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16610"/>
      </p:ext>
    </p:extLst>
  </p:cSld>
  <p:clrMapOvr>
    <a:masterClrMapping/>
  </p:clrMapOvr>
  <p:transition advTm="2091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19505"/>
            <a:ext cx="12217400" cy="523366"/>
            <a:chOff x="-41" y="105"/>
            <a:chExt cx="19241" cy="825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105"/>
              <a:ext cx="1575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27. Xem kết quả bài Kiểm tra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9441" y="533"/>
              <a:ext cx="9759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CDA5021-F943-4CBD-99E1-BD2CE6FDD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95312"/>
            <a:ext cx="105156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71868"/>
      </p:ext>
    </p:extLst>
  </p:cSld>
  <p:clrMapOvr>
    <a:masterClrMapping/>
  </p:clrMapOvr>
  <p:transition advTm="2091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1" b="11852"/>
          <a:stretch>
            <a:fillRect/>
          </a:stretch>
        </p:blipFill>
        <p:spPr>
          <a:xfrm>
            <a:off x="0" y="752455"/>
            <a:ext cx="12192000" cy="61506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338784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289" name="组合 3"/>
          <p:cNvGrpSpPr/>
          <p:nvPr/>
        </p:nvGrpSpPr>
        <p:grpSpPr>
          <a:xfrm>
            <a:off x="-25400" y="143398"/>
            <a:ext cx="12217400" cy="400296"/>
            <a:chOff x="-41" y="226"/>
            <a:chExt cx="19241" cy="631"/>
          </a:xfrm>
        </p:grpSpPr>
        <p:sp>
          <p:nvSpPr>
            <p:cNvPr id="3" name="TextBox 25"/>
            <p:cNvSpPr txBox="1"/>
            <p:nvPr/>
          </p:nvSpPr>
          <p:spPr>
            <a:xfrm>
              <a:off x="1181" y="226"/>
              <a:ext cx="12797" cy="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fontAlgn="base"/>
              <a:r>
                <a:rPr lang="en-US" altLang="zh-CN" sz="20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* NH</a:t>
              </a:r>
              <a:r>
                <a:rPr lang="en-US" altLang="zh-CN" sz="2000" b="1" noProof="1">
                  <a:solidFill>
                    <a:srgbClr val="00B050"/>
                  </a:solidFill>
                  <a:cs typeface="+mn-ea"/>
                  <a:sym typeface="+mn-lt"/>
                </a:rPr>
                <a:t>ỮNG LƯU Ý KHI HỌC TRỰC TUYẾN</a:t>
              </a:r>
              <a:endParaRPr lang="zh-CN" altLang="zh-CN" sz="2000" b="1" strike="noStrike" noProof="1">
                <a:solidFill>
                  <a:srgbClr val="A2846B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4222" y="533"/>
              <a:ext cx="4978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 bwMode="auto">
          <a:xfrm>
            <a:off x="6373982" y="1967358"/>
            <a:ext cx="764860" cy="7650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>
              <a:defRPr/>
            </a:pPr>
            <a:endParaRPr lang="en-US" sz="1800" dirty="0">
              <a:cs typeface="+mn-ea"/>
              <a:sym typeface="+mn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08457" y="4779220"/>
            <a:ext cx="2850486" cy="357003"/>
          </a:xfrm>
          <a:prstGeom prst="rect">
            <a:avLst/>
          </a:prstGeom>
        </p:spPr>
        <p:txBody>
          <a:bodyPr wrap="none" lIns="109709" tIns="54855" rIns="109709" bIns="54855">
            <a:spAutoFit/>
          </a:bodyPr>
          <a:lstStyle/>
          <a:p>
            <a:r>
              <a:rPr lang="en-US" sz="1600" b="1" dirty="0">
                <a:cs typeface="+mn-ea"/>
                <a:sym typeface="+mn-lt"/>
              </a:rPr>
              <a:t>4. </a:t>
            </a:r>
            <a:r>
              <a:rPr lang="en-US" sz="1600" b="1" dirty="0" err="1">
                <a:cs typeface="+mn-ea"/>
                <a:sym typeface="+mn-lt"/>
              </a:rPr>
              <a:t>Làm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bài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tập</a:t>
            </a:r>
            <a:r>
              <a:rPr lang="en-US" sz="1600" b="1" dirty="0">
                <a:cs typeface="+mn-ea"/>
                <a:sym typeface="+mn-lt"/>
              </a:rPr>
              <a:t>, </a:t>
            </a:r>
            <a:r>
              <a:rPr lang="en-US" sz="1600" b="1" dirty="0" err="1">
                <a:cs typeface="+mn-ea"/>
                <a:sym typeface="+mn-lt"/>
              </a:rPr>
              <a:t>bài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kiểm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tra</a:t>
            </a:r>
            <a:endParaRPr lang="en-US" sz="1600" b="1" dirty="0">
              <a:cs typeface="+mn-ea"/>
              <a:sym typeface="+mn-lt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6357394" y="4639214"/>
            <a:ext cx="764860" cy="7650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>
              <a:defRPr/>
            </a:pPr>
            <a:endParaRPr lang="en-US" sz="1800">
              <a:cs typeface="+mn-ea"/>
              <a:sym typeface="+mn-lt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6377802" y="2847185"/>
            <a:ext cx="764860" cy="7650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>
              <a:defRPr/>
            </a:pPr>
            <a:endParaRPr lang="en-US" sz="1800">
              <a:cs typeface="+mn-ea"/>
              <a:sym typeface="+mn-lt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377802" y="3738524"/>
            <a:ext cx="764860" cy="7650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565">
              <a:defRPr/>
            </a:pPr>
            <a:endParaRPr lang="en-US" sz="1800">
              <a:cs typeface="+mn-ea"/>
              <a:sym typeface="+mn-lt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308457" y="1964090"/>
            <a:ext cx="4131285" cy="357003"/>
          </a:xfrm>
          <a:prstGeom prst="rect">
            <a:avLst/>
          </a:prstGeom>
        </p:spPr>
        <p:txBody>
          <a:bodyPr wrap="none" lIns="109709" tIns="54855" rIns="109709" bIns="54855">
            <a:spAutoFit/>
          </a:bodyPr>
          <a:lstStyle/>
          <a:p>
            <a:pPr algn="l"/>
            <a:r>
              <a:rPr lang="en-US" sz="1600" b="1" dirty="0">
                <a:cs typeface="+mn-ea"/>
                <a:sym typeface="+mn-lt"/>
              </a:rPr>
              <a:t>1. </a:t>
            </a:r>
            <a:r>
              <a:rPr lang="en-US" sz="1600" b="1" dirty="0" err="1">
                <a:cs typeface="+mn-ea"/>
                <a:sym typeface="+mn-lt"/>
              </a:rPr>
              <a:t>Đảm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bảo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luôn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nhớ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lịch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học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hàng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tuần</a:t>
            </a:r>
            <a:endParaRPr lang="en-US" sz="1600" b="1" dirty="0">
              <a:cs typeface="+mn-ea"/>
              <a:sym typeface="+mn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322734" y="2233818"/>
            <a:ext cx="4262808" cy="329367"/>
          </a:xfrm>
          <a:prstGeom prst="rect">
            <a:avLst/>
          </a:prstGeom>
          <a:noFill/>
        </p:spPr>
        <p:txBody>
          <a:bodyPr wrap="square" lIns="109709" tIns="54855" rIns="109709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err="1">
                <a:cs typeface="+mn-ea"/>
                <a:sym typeface="+mn-lt"/>
              </a:rPr>
              <a:t>Để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theo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dõi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nội</a:t>
            </a:r>
            <a:r>
              <a:rPr lang="en-US" sz="1400" dirty="0">
                <a:cs typeface="+mn-ea"/>
                <a:sym typeface="+mn-lt"/>
              </a:rPr>
              <a:t> dung </a:t>
            </a:r>
            <a:r>
              <a:rPr lang="en-US" sz="1400" dirty="0" err="1">
                <a:cs typeface="+mn-ea"/>
                <a:sym typeface="+mn-lt"/>
              </a:rPr>
              <a:t>các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bài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giảng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của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giáo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viên</a:t>
            </a:r>
            <a:endParaRPr lang="en-US" sz="1400" dirty="0">
              <a:cs typeface="+mn-ea"/>
              <a:sym typeface="+mn-lt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311595" y="2841073"/>
            <a:ext cx="3871599" cy="357003"/>
          </a:xfrm>
          <a:prstGeom prst="rect">
            <a:avLst/>
          </a:prstGeom>
        </p:spPr>
        <p:txBody>
          <a:bodyPr wrap="none" lIns="109709" tIns="54855" rIns="109709" bIns="54855">
            <a:spAutoFit/>
          </a:bodyPr>
          <a:lstStyle/>
          <a:p>
            <a:r>
              <a:rPr lang="en-US" sz="1600" b="1" dirty="0">
                <a:cs typeface="+mn-ea"/>
                <a:sym typeface="+mn-lt"/>
              </a:rPr>
              <a:t>2. </a:t>
            </a:r>
            <a:r>
              <a:rPr lang="en-US" sz="1600" b="1" dirty="0" err="1">
                <a:cs typeface="+mn-ea"/>
                <a:sym typeface="+mn-lt"/>
              </a:rPr>
              <a:t>Thực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hiện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các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nhiệm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vụ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được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giao</a:t>
            </a:r>
            <a:endParaRPr lang="en-US" sz="1600" b="1" dirty="0">
              <a:cs typeface="+mn-ea"/>
              <a:sym typeface="+mn-lt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319597" y="3711857"/>
            <a:ext cx="3414743" cy="357003"/>
          </a:xfrm>
          <a:prstGeom prst="rect">
            <a:avLst/>
          </a:prstGeom>
        </p:spPr>
        <p:txBody>
          <a:bodyPr wrap="none" lIns="109709" tIns="54855" rIns="109709" bIns="54855">
            <a:spAutoFit/>
          </a:bodyPr>
          <a:lstStyle/>
          <a:p>
            <a:r>
              <a:rPr lang="en-US" sz="1600" b="1" dirty="0">
                <a:cs typeface="+mn-ea"/>
                <a:sym typeface="+mn-lt"/>
              </a:rPr>
              <a:t>3. </a:t>
            </a:r>
            <a:r>
              <a:rPr lang="en-US" sz="1600" b="1" dirty="0" err="1">
                <a:cs typeface="+mn-ea"/>
                <a:sym typeface="+mn-lt"/>
              </a:rPr>
              <a:t>Kết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nối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với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giáo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viên</a:t>
            </a:r>
            <a:r>
              <a:rPr lang="en-US" sz="1600" b="1" dirty="0">
                <a:cs typeface="+mn-ea"/>
                <a:sym typeface="+mn-lt"/>
              </a:rPr>
              <a:t> &amp; </a:t>
            </a:r>
            <a:r>
              <a:rPr lang="en-US" sz="1600" b="1" dirty="0" err="1">
                <a:cs typeface="+mn-ea"/>
                <a:sym typeface="+mn-lt"/>
              </a:rPr>
              <a:t>Bạn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 err="1">
                <a:cs typeface="+mn-ea"/>
                <a:sym typeface="+mn-lt"/>
              </a:rPr>
              <a:t>bè</a:t>
            </a:r>
            <a:endParaRPr lang="en-US" sz="1600" b="1" dirty="0">
              <a:cs typeface="+mn-ea"/>
              <a:sym typeface="+mn-lt"/>
            </a:endParaRPr>
          </a:p>
        </p:txBody>
      </p:sp>
      <p:sp>
        <p:nvSpPr>
          <p:cNvPr id="25" name="Freeform 36"/>
          <p:cNvSpPr>
            <a:spLocks noChangeArrowheads="1"/>
          </p:cNvSpPr>
          <p:nvPr/>
        </p:nvSpPr>
        <p:spPr bwMode="auto">
          <a:xfrm>
            <a:off x="6605809" y="4844673"/>
            <a:ext cx="272695" cy="354873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cs typeface="+mn-ea"/>
              <a:sym typeface="+mn-lt"/>
            </a:endParaRPr>
          </a:p>
        </p:txBody>
      </p:sp>
      <p:sp>
        <p:nvSpPr>
          <p:cNvPr id="26" name="Freeform 46"/>
          <p:cNvSpPr>
            <a:spLocks noChangeArrowheads="1"/>
          </p:cNvSpPr>
          <p:nvPr/>
        </p:nvSpPr>
        <p:spPr bwMode="auto">
          <a:xfrm>
            <a:off x="6582795" y="3928288"/>
            <a:ext cx="358509" cy="341439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2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cs typeface="+mn-ea"/>
              <a:sym typeface="+mn-lt"/>
            </a:endParaRPr>
          </a:p>
        </p:txBody>
      </p:sp>
      <p:sp>
        <p:nvSpPr>
          <p:cNvPr id="27" name="Freeform 127"/>
          <p:cNvSpPr>
            <a:spLocks noChangeArrowheads="1"/>
          </p:cNvSpPr>
          <p:nvPr/>
        </p:nvSpPr>
        <p:spPr bwMode="auto">
          <a:xfrm>
            <a:off x="6560516" y="2180522"/>
            <a:ext cx="414209" cy="333566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cs typeface="+mn-ea"/>
              <a:sym typeface="+mn-lt"/>
            </a:endParaRPr>
          </a:p>
        </p:txBody>
      </p:sp>
      <p:sp>
        <p:nvSpPr>
          <p:cNvPr id="30" name="Freeform 75"/>
          <p:cNvSpPr>
            <a:spLocks noChangeArrowheads="1"/>
          </p:cNvSpPr>
          <p:nvPr/>
        </p:nvSpPr>
        <p:spPr bwMode="auto">
          <a:xfrm>
            <a:off x="6595117" y="3095772"/>
            <a:ext cx="331434" cy="266907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cs typeface="+mn-ea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62591" y="1194947"/>
            <a:ext cx="3955653" cy="4285073"/>
            <a:chOff x="2524195" y="2521528"/>
            <a:chExt cx="8742644" cy="9470716"/>
          </a:xfrm>
        </p:grpSpPr>
        <p:grpSp>
          <p:nvGrpSpPr>
            <p:cNvPr id="34" name="Group 33"/>
            <p:cNvGrpSpPr/>
            <p:nvPr/>
          </p:nvGrpSpPr>
          <p:grpSpPr>
            <a:xfrm>
              <a:off x="3800342" y="10064738"/>
              <a:ext cx="745888" cy="991444"/>
              <a:chOff x="9916767" y="11659096"/>
              <a:chExt cx="1032769" cy="1372771"/>
            </a:xfrm>
          </p:grpSpPr>
          <p:sp>
            <p:nvSpPr>
              <p:cNvPr id="86" name="Freeform 1092"/>
              <p:cNvSpPr>
                <a:spLocks noChangeArrowheads="1"/>
              </p:cNvSpPr>
              <p:nvPr/>
            </p:nvSpPr>
            <p:spPr bwMode="auto">
              <a:xfrm>
                <a:off x="9916767" y="12943702"/>
                <a:ext cx="75568" cy="88165"/>
              </a:xfrm>
              <a:custGeom>
                <a:avLst/>
                <a:gdLst>
                  <a:gd name="T0" fmla="*/ 3 w 26"/>
                  <a:gd name="T1" fmla="*/ 0 h 29"/>
                  <a:gd name="T2" fmla="*/ 3 w 26"/>
                  <a:gd name="T3" fmla="*/ 0 h 29"/>
                  <a:gd name="T4" fmla="*/ 3 w 26"/>
                  <a:gd name="T5" fmla="*/ 25 h 29"/>
                  <a:gd name="T6" fmla="*/ 25 w 26"/>
                  <a:gd name="T7" fmla="*/ 13 h 29"/>
                  <a:gd name="T8" fmla="*/ 3 w 2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8">
                    <a:moveTo>
                      <a:pt x="3" y="0"/>
                    </a:moveTo>
                    <a:lnTo>
                      <a:pt x="3" y="0"/>
                    </a:lnTo>
                    <a:cubicBezTo>
                      <a:pt x="3" y="4"/>
                      <a:pt x="0" y="22"/>
                      <a:pt x="3" y="25"/>
                    </a:cubicBezTo>
                    <a:cubicBezTo>
                      <a:pt x="3" y="28"/>
                      <a:pt x="22" y="13"/>
                      <a:pt x="25" y="13"/>
                    </a:cubicBezTo>
                    <a:cubicBezTo>
                      <a:pt x="22" y="7"/>
                      <a:pt x="13" y="0"/>
                      <a:pt x="3" y="0"/>
                    </a:cubicBez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21885" tIns="60942" rIns="121885" bIns="60942" anchor="ctr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87" name="Freeform 1093"/>
              <p:cNvSpPr>
                <a:spLocks noChangeArrowheads="1"/>
              </p:cNvSpPr>
              <p:nvPr/>
            </p:nvSpPr>
            <p:spPr bwMode="auto">
              <a:xfrm>
                <a:off x="9967144" y="11759852"/>
                <a:ext cx="692717" cy="944566"/>
              </a:xfrm>
              <a:custGeom>
                <a:avLst/>
                <a:gdLst>
                  <a:gd name="T0" fmla="*/ 12 w 243"/>
                  <a:gd name="T1" fmla="*/ 327 h 331"/>
                  <a:gd name="T2" fmla="*/ 12 w 243"/>
                  <a:gd name="T3" fmla="*/ 327 h 331"/>
                  <a:gd name="T4" fmla="*/ 18 w 243"/>
                  <a:gd name="T5" fmla="*/ 330 h 331"/>
                  <a:gd name="T6" fmla="*/ 242 w 243"/>
                  <a:gd name="T7" fmla="*/ 15 h 331"/>
                  <a:gd name="T8" fmla="*/ 224 w 243"/>
                  <a:gd name="T9" fmla="*/ 0 h 331"/>
                  <a:gd name="T10" fmla="*/ 0 w 243"/>
                  <a:gd name="T11" fmla="*/ 315 h 331"/>
                  <a:gd name="T12" fmla="*/ 9 w 243"/>
                  <a:gd name="T13" fmla="*/ 321 h 331"/>
                  <a:gd name="T14" fmla="*/ 12 w 243"/>
                  <a:gd name="T15" fmla="*/ 327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331">
                    <a:moveTo>
                      <a:pt x="12" y="327"/>
                    </a:moveTo>
                    <a:lnTo>
                      <a:pt x="12" y="327"/>
                    </a:lnTo>
                    <a:cubicBezTo>
                      <a:pt x="15" y="327"/>
                      <a:pt x="15" y="330"/>
                      <a:pt x="18" y="330"/>
                    </a:cubicBezTo>
                    <a:cubicBezTo>
                      <a:pt x="242" y="15"/>
                      <a:pt x="242" y="15"/>
                      <a:pt x="242" y="15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0" y="315"/>
                      <a:pt x="0" y="315"/>
                      <a:pt x="0" y="315"/>
                    </a:cubicBezTo>
                    <a:cubicBezTo>
                      <a:pt x="9" y="321"/>
                      <a:pt x="9" y="321"/>
                      <a:pt x="9" y="321"/>
                    </a:cubicBezTo>
                    <a:lnTo>
                      <a:pt x="12" y="327"/>
                    </a:ln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21885" tIns="60942" rIns="121885" bIns="60942" anchor="ctr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89" name="Freeform 1094"/>
              <p:cNvSpPr>
                <a:spLocks noChangeArrowheads="1"/>
              </p:cNvSpPr>
              <p:nvPr/>
            </p:nvSpPr>
            <p:spPr bwMode="auto">
              <a:xfrm>
                <a:off x="10080497" y="11848010"/>
                <a:ext cx="705308" cy="944560"/>
              </a:xfrm>
              <a:custGeom>
                <a:avLst/>
                <a:gdLst>
                  <a:gd name="T0" fmla="*/ 6 w 246"/>
                  <a:gd name="T1" fmla="*/ 318 h 331"/>
                  <a:gd name="T2" fmla="*/ 6 w 246"/>
                  <a:gd name="T3" fmla="*/ 318 h 331"/>
                  <a:gd name="T4" fmla="*/ 18 w 246"/>
                  <a:gd name="T5" fmla="*/ 327 h 331"/>
                  <a:gd name="T6" fmla="*/ 21 w 246"/>
                  <a:gd name="T7" fmla="*/ 330 h 331"/>
                  <a:gd name="T8" fmla="*/ 245 w 246"/>
                  <a:gd name="T9" fmla="*/ 12 h 331"/>
                  <a:gd name="T10" fmla="*/ 224 w 246"/>
                  <a:gd name="T11" fmla="*/ 0 h 331"/>
                  <a:gd name="T12" fmla="*/ 0 w 246"/>
                  <a:gd name="T13" fmla="*/ 315 h 331"/>
                  <a:gd name="T14" fmla="*/ 3 w 246"/>
                  <a:gd name="T15" fmla="*/ 315 h 331"/>
                  <a:gd name="T16" fmla="*/ 6 w 246"/>
                  <a:gd name="T17" fmla="*/ 318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6" h="331">
                    <a:moveTo>
                      <a:pt x="6" y="318"/>
                    </a:moveTo>
                    <a:lnTo>
                      <a:pt x="6" y="318"/>
                    </a:lnTo>
                    <a:cubicBezTo>
                      <a:pt x="18" y="327"/>
                      <a:pt x="18" y="327"/>
                      <a:pt x="18" y="327"/>
                    </a:cubicBezTo>
                    <a:cubicBezTo>
                      <a:pt x="18" y="327"/>
                      <a:pt x="18" y="327"/>
                      <a:pt x="21" y="330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0" y="315"/>
                      <a:pt x="0" y="315"/>
                      <a:pt x="0" y="315"/>
                    </a:cubicBezTo>
                    <a:lnTo>
                      <a:pt x="3" y="315"/>
                    </a:lnTo>
                    <a:lnTo>
                      <a:pt x="6" y="318"/>
                    </a:ln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21885" tIns="60942" rIns="121885" bIns="60942" anchor="ctr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91" name="Freeform 1095"/>
              <p:cNvSpPr>
                <a:spLocks noChangeArrowheads="1"/>
              </p:cNvSpPr>
              <p:nvPr/>
            </p:nvSpPr>
            <p:spPr bwMode="auto">
              <a:xfrm>
                <a:off x="10672451" y="11659096"/>
                <a:ext cx="277085" cy="239294"/>
              </a:xfrm>
              <a:custGeom>
                <a:avLst/>
                <a:gdLst>
                  <a:gd name="T0" fmla="*/ 88 w 95"/>
                  <a:gd name="T1" fmla="*/ 36 h 82"/>
                  <a:gd name="T2" fmla="*/ 88 w 95"/>
                  <a:gd name="T3" fmla="*/ 36 h 82"/>
                  <a:gd name="T4" fmla="*/ 39 w 95"/>
                  <a:gd name="T5" fmla="*/ 2 h 82"/>
                  <a:gd name="T6" fmla="*/ 30 w 95"/>
                  <a:gd name="T7" fmla="*/ 0 h 82"/>
                  <a:gd name="T8" fmla="*/ 21 w 95"/>
                  <a:gd name="T9" fmla="*/ 0 h 82"/>
                  <a:gd name="T10" fmla="*/ 0 w 95"/>
                  <a:gd name="T11" fmla="*/ 27 h 82"/>
                  <a:gd name="T12" fmla="*/ 78 w 95"/>
                  <a:gd name="T13" fmla="*/ 81 h 82"/>
                  <a:gd name="T14" fmla="*/ 94 w 95"/>
                  <a:gd name="T15" fmla="*/ 54 h 82"/>
                  <a:gd name="T16" fmla="*/ 88 w 95"/>
                  <a:gd name="T17" fmla="*/ 3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82">
                    <a:moveTo>
                      <a:pt x="88" y="36"/>
                    </a:moveTo>
                    <a:lnTo>
                      <a:pt x="88" y="36"/>
                    </a:lnTo>
                    <a:cubicBezTo>
                      <a:pt x="39" y="2"/>
                      <a:pt x="39" y="2"/>
                      <a:pt x="39" y="2"/>
                    </a:cubicBezTo>
                    <a:cubicBezTo>
                      <a:pt x="36" y="0"/>
                      <a:pt x="33" y="0"/>
                      <a:pt x="30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78" y="81"/>
                      <a:pt x="78" y="81"/>
                      <a:pt x="78" y="81"/>
                    </a:cubicBezTo>
                    <a:cubicBezTo>
                      <a:pt x="94" y="54"/>
                      <a:pt x="94" y="54"/>
                      <a:pt x="94" y="54"/>
                    </a:cubicBezTo>
                    <a:cubicBezTo>
                      <a:pt x="94" y="48"/>
                      <a:pt x="94" y="39"/>
                      <a:pt x="88" y="36"/>
                    </a:cubicBez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21885" tIns="60942" rIns="121885" bIns="60942" anchor="ctr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104" name="Freeform 1096"/>
              <p:cNvSpPr>
                <a:spLocks noChangeArrowheads="1"/>
              </p:cNvSpPr>
              <p:nvPr/>
            </p:nvSpPr>
            <p:spPr bwMode="auto">
              <a:xfrm>
                <a:off x="10181258" y="11923578"/>
                <a:ext cx="692708" cy="931969"/>
              </a:xfrm>
              <a:custGeom>
                <a:avLst/>
                <a:gdLst>
                  <a:gd name="T0" fmla="*/ 0 w 243"/>
                  <a:gd name="T1" fmla="*/ 315 h 325"/>
                  <a:gd name="T2" fmla="*/ 0 w 243"/>
                  <a:gd name="T3" fmla="*/ 315 h 325"/>
                  <a:gd name="T4" fmla="*/ 6 w 243"/>
                  <a:gd name="T5" fmla="*/ 318 h 325"/>
                  <a:gd name="T6" fmla="*/ 9 w 243"/>
                  <a:gd name="T7" fmla="*/ 318 h 325"/>
                  <a:gd name="T8" fmla="*/ 18 w 243"/>
                  <a:gd name="T9" fmla="*/ 324 h 325"/>
                  <a:gd name="T10" fmla="*/ 242 w 243"/>
                  <a:gd name="T11" fmla="*/ 12 h 325"/>
                  <a:gd name="T12" fmla="*/ 227 w 243"/>
                  <a:gd name="T13" fmla="*/ 0 h 325"/>
                  <a:gd name="T14" fmla="*/ 0 w 243"/>
                  <a:gd name="T15" fmla="*/ 31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325">
                    <a:moveTo>
                      <a:pt x="0" y="315"/>
                    </a:moveTo>
                    <a:lnTo>
                      <a:pt x="0" y="315"/>
                    </a:lnTo>
                    <a:cubicBezTo>
                      <a:pt x="3" y="315"/>
                      <a:pt x="6" y="315"/>
                      <a:pt x="6" y="318"/>
                    </a:cubicBezTo>
                    <a:cubicBezTo>
                      <a:pt x="9" y="318"/>
                      <a:pt x="9" y="318"/>
                      <a:pt x="9" y="318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242" y="12"/>
                      <a:pt x="242" y="12"/>
                      <a:pt x="242" y="12"/>
                    </a:cubicBezTo>
                    <a:cubicBezTo>
                      <a:pt x="227" y="0"/>
                      <a:pt x="227" y="0"/>
                      <a:pt x="227" y="0"/>
                    </a:cubicBezTo>
                    <a:lnTo>
                      <a:pt x="0" y="315"/>
                    </a:ln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21885" tIns="60942" rIns="121885" bIns="60942" anchor="ctr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105" name="Freeform 1097"/>
              <p:cNvSpPr>
                <a:spLocks noChangeArrowheads="1"/>
              </p:cNvSpPr>
              <p:nvPr/>
            </p:nvSpPr>
            <p:spPr bwMode="auto">
              <a:xfrm>
                <a:off x="9941956" y="12729603"/>
                <a:ext cx="239306" cy="239285"/>
              </a:xfrm>
              <a:custGeom>
                <a:avLst/>
                <a:gdLst>
                  <a:gd name="T0" fmla="*/ 78 w 85"/>
                  <a:gd name="T1" fmla="*/ 48 h 83"/>
                  <a:gd name="T2" fmla="*/ 78 w 85"/>
                  <a:gd name="T3" fmla="*/ 48 h 83"/>
                  <a:gd name="T4" fmla="*/ 51 w 85"/>
                  <a:gd name="T5" fmla="*/ 27 h 83"/>
                  <a:gd name="T6" fmla="*/ 42 w 85"/>
                  <a:gd name="T7" fmla="*/ 21 h 83"/>
                  <a:gd name="T8" fmla="*/ 15 w 85"/>
                  <a:gd name="T9" fmla="*/ 3 h 83"/>
                  <a:gd name="T10" fmla="*/ 15 w 85"/>
                  <a:gd name="T11" fmla="*/ 0 h 83"/>
                  <a:gd name="T12" fmla="*/ 12 w 85"/>
                  <a:gd name="T13" fmla="*/ 0 h 83"/>
                  <a:gd name="T14" fmla="*/ 6 w 85"/>
                  <a:gd name="T15" fmla="*/ 15 h 83"/>
                  <a:gd name="T16" fmla="*/ 3 w 85"/>
                  <a:gd name="T17" fmla="*/ 21 h 83"/>
                  <a:gd name="T18" fmla="*/ 0 w 85"/>
                  <a:gd name="T19" fmla="*/ 57 h 83"/>
                  <a:gd name="T20" fmla="*/ 33 w 85"/>
                  <a:gd name="T21" fmla="*/ 82 h 83"/>
                  <a:gd name="T22" fmla="*/ 63 w 85"/>
                  <a:gd name="T23" fmla="*/ 63 h 83"/>
                  <a:gd name="T24" fmla="*/ 69 w 85"/>
                  <a:gd name="T25" fmla="*/ 60 h 83"/>
                  <a:gd name="T26" fmla="*/ 84 w 85"/>
                  <a:gd name="T27" fmla="*/ 51 h 83"/>
                  <a:gd name="T28" fmla="*/ 81 w 85"/>
                  <a:gd name="T29" fmla="*/ 48 h 83"/>
                  <a:gd name="T30" fmla="*/ 78 w 85"/>
                  <a:gd name="T31" fmla="*/ 4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5" h="83">
                    <a:moveTo>
                      <a:pt x="78" y="48"/>
                    </a:moveTo>
                    <a:lnTo>
                      <a:pt x="78" y="48"/>
                    </a:lnTo>
                    <a:cubicBezTo>
                      <a:pt x="69" y="45"/>
                      <a:pt x="57" y="36"/>
                      <a:pt x="51" y="27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33" y="18"/>
                      <a:pt x="21" y="9"/>
                      <a:pt x="15" y="3"/>
                    </a:cubicBezTo>
                    <a:lnTo>
                      <a:pt x="15" y="0"/>
                    </a:ln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6"/>
                      <a:pt x="6" y="15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9" y="60"/>
                      <a:pt x="24" y="66"/>
                      <a:pt x="33" y="82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8" y="57"/>
                      <a:pt x="81" y="54"/>
                      <a:pt x="84" y="51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78" y="48"/>
                    </a:cubicBez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21885" tIns="60942" rIns="121885" bIns="60942" anchor="ctr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19385170">
              <a:off x="3988335" y="6990732"/>
              <a:ext cx="828523" cy="1189633"/>
              <a:chOff x="18561758" y="2385889"/>
              <a:chExt cx="2160750" cy="3102509"/>
            </a:xfrm>
          </p:grpSpPr>
          <p:sp>
            <p:nvSpPr>
              <p:cNvPr id="55" name="Freeform 277"/>
              <p:cNvSpPr/>
              <p:nvPr/>
            </p:nvSpPr>
            <p:spPr bwMode="auto">
              <a:xfrm>
                <a:off x="18561758" y="2385889"/>
                <a:ext cx="2160750" cy="3102509"/>
              </a:xfrm>
              <a:custGeom>
                <a:avLst/>
                <a:gdLst>
                  <a:gd name="T0" fmla="*/ 0 w 366"/>
                  <a:gd name="T1" fmla="*/ 494 h 527"/>
                  <a:gd name="T2" fmla="*/ 34 w 366"/>
                  <a:gd name="T3" fmla="*/ 527 h 527"/>
                  <a:gd name="T4" fmla="*/ 333 w 366"/>
                  <a:gd name="T5" fmla="*/ 527 h 527"/>
                  <a:gd name="T6" fmla="*/ 366 w 366"/>
                  <a:gd name="T7" fmla="*/ 494 h 527"/>
                  <a:gd name="T8" fmla="*/ 366 w 366"/>
                  <a:gd name="T9" fmla="*/ 34 h 527"/>
                  <a:gd name="T10" fmla="*/ 333 w 366"/>
                  <a:gd name="T11" fmla="*/ 0 h 527"/>
                  <a:gd name="T12" fmla="*/ 34 w 366"/>
                  <a:gd name="T13" fmla="*/ 0 h 527"/>
                  <a:gd name="T14" fmla="*/ 0 w 366"/>
                  <a:gd name="T15" fmla="*/ 34 h 527"/>
                  <a:gd name="T16" fmla="*/ 0 w 366"/>
                  <a:gd name="T17" fmla="*/ 494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6" h="527">
                    <a:moveTo>
                      <a:pt x="0" y="494"/>
                    </a:moveTo>
                    <a:cubicBezTo>
                      <a:pt x="0" y="512"/>
                      <a:pt x="15" y="527"/>
                      <a:pt x="34" y="527"/>
                    </a:cubicBezTo>
                    <a:cubicBezTo>
                      <a:pt x="333" y="527"/>
                      <a:pt x="333" y="527"/>
                      <a:pt x="333" y="527"/>
                    </a:cubicBezTo>
                    <a:cubicBezTo>
                      <a:pt x="351" y="527"/>
                      <a:pt x="366" y="512"/>
                      <a:pt x="366" y="494"/>
                    </a:cubicBezTo>
                    <a:cubicBezTo>
                      <a:pt x="366" y="34"/>
                      <a:pt x="366" y="34"/>
                      <a:pt x="366" y="34"/>
                    </a:cubicBezTo>
                    <a:cubicBezTo>
                      <a:pt x="366" y="15"/>
                      <a:pt x="351" y="0"/>
                      <a:pt x="33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lnTo>
                      <a:pt x="0" y="494"/>
                    </a:lnTo>
                    <a:close/>
                  </a:path>
                </a:pathLst>
              </a:custGeom>
              <a:solidFill>
                <a:srgbClr val="2D3539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56" name="Rectangle 278"/>
              <p:cNvSpPr>
                <a:spLocks noChangeArrowheads="1"/>
              </p:cNvSpPr>
              <p:nvPr/>
            </p:nvSpPr>
            <p:spPr bwMode="auto">
              <a:xfrm>
                <a:off x="18721667" y="2532620"/>
                <a:ext cx="1842254" cy="27204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57" name="Freeform 281"/>
              <p:cNvSpPr/>
              <p:nvPr/>
            </p:nvSpPr>
            <p:spPr bwMode="auto">
              <a:xfrm>
                <a:off x="18815496" y="3457953"/>
                <a:ext cx="1671773" cy="1718475"/>
              </a:xfrm>
              <a:custGeom>
                <a:avLst/>
                <a:gdLst>
                  <a:gd name="T0" fmla="*/ 278 w 283"/>
                  <a:gd name="T1" fmla="*/ 292 h 292"/>
                  <a:gd name="T2" fmla="*/ 5 w 283"/>
                  <a:gd name="T3" fmla="*/ 292 h 292"/>
                  <a:gd name="T4" fmla="*/ 0 w 283"/>
                  <a:gd name="T5" fmla="*/ 287 h 292"/>
                  <a:gd name="T6" fmla="*/ 5 w 283"/>
                  <a:gd name="T7" fmla="*/ 283 h 292"/>
                  <a:gd name="T8" fmla="*/ 274 w 283"/>
                  <a:gd name="T9" fmla="*/ 283 h 292"/>
                  <a:gd name="T10" fmla="*/ 274 w 283"/>
                  <a:gd name="T11" fmla="*/ 5 h 292"/>
                  <a:gd name="T12" fmla="*/ 278 w 283"/>
                  <a:gd name="T13" fmla="*/ 0 h 292"/>
                  <a:gd name="T14" fmla="*/ 283 w 283"/>
                  <a:gd name="T15" fmla="*/ 5 h 292"/>
                  <a:gd name="T16" fmla="*/ 283 w 283"/>
                  <a:gd name="T17" fmla="*/ 287 h 292"/>
                  <a:gd name="T18" fmla="*/ 278 w 283"/>
                  <a:gd name="T19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3" h="292">
                    <a:moveTo>
                      <a:pt x="278" y="292"/>
                    </a:moveTo>
                    <a:cubicBezTo>
                      <a:pt x="5" y="292"/>
                      <a:pt x="5" y="292"/>
                      <a:pt x="5" y="292"/>
                    </a:cubicBezTo>
                    <a:cubicBezTo>
                      <a:pt x="2" y="292"/>
                      <a:pt x="0" y="290"/>
                      <a:pt x="0" y="287"/>
                    </a:cubicBezTo>
                    <a:cubicBezTo>
                      <a:pt x="0" y="285"/>
                      <a:pt x="2" y="283"/>
                      <a:pt x="5" y="283"/>
                    </a:cubicBezTo>
                    <a:cubicBezTo>
                      <a:pt x="274" y="283"/>
                      <a:pt x="274" y="283"/>
                      <a:pt x="274" y="283"/>
                    </a:cubicBezTo>
                    <a:cubicBezTo>
                      <a:pt x="274" y="5"/>
                      <a:pt x="274" y="5"/>
                      <a:pt x="274" y="5"/>
                    </a:cubicBezTo>
                    <a:cubicBezTo>
                      <a:pt x="274" y="2"/>
                      <a:pt x="276" y="0"/>
                      <a:pt x="278" y="0"/>
                    </a:cubicBezTo>
                    <a:cubicBezTo>
                      <a:pt x="281" y="0"/>
                      <a:pt x="283" y="2"/>
                      <a:pt x="283" y="5"/>
                    </a:cubicBezTo>
                    <a:cubicBezTo>
                      <a:pt x="283" y="287"/>
                      <a:pt x="283" y="287"/>
                      <a:pt x="283" y="287"/>
                    </a:cubicBezTo>
                    <a:cubicBezTo>
                      <a:pt x="283" y="290"/>
                      <a:pt x="281" y="292"/>
                      <a:pt x="278" y="292"/>
                    </a:cubicBez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58" name="Freeform 282"/>
              <p:cNvSpPr/>
              <p:nvPr/>
            </p:nvSpPr>
            <p:spPr bwMode="auto">
              <a:xfrm>
                <a:off x="18857787" y="2822118"/>
                <a:ext cx="1433892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10"/>
                      <a:pt x="240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0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63" name="Freeform 283"/>
              <p:cNvSpPr/>
              <p:nvPr/>
            </p:nvSpPr>
            <p:spPr bwMode="auto">
              <a:xfrm>
                <a:off x="18851180" y="2939767"/>
                <a:ext cx="796900" cy="70061"/>
              </a:xfrm>
              <a:custGeom>
                <a:avLst/>
                <a:gdLst>
                  <a:gd name="T0" fmla="*/ 129 w 135"/>
                  <a:gd name="T1" fmla="*/ 0 h 12"/>
                  <a:gd name="T2" fmla="*/ 6 w 135"/>
                  <a:gd name="T3" fmla="*/ 0 h 12"/>
                  <a:gd name="T4" fmla="*/ 0 w 135"/>
                  <a:gd name="T5" fmla="*/ 6 h 12"/>
                  <a:gd name="T6" fmla="*/ 6 w 135"/>
                  <a:gd name="T7" fmla="*/ 12 h 12"/>
                  <a:gd name="T8" fmla="*/ 129 w 135"/>
                  <a:gd name="T9" fmla="*/ 12 h 12"/>
                  <a:gd name="T10" fmla="*/ 135 w 135"/>
                  <a:gd name="T11" fmla="*/ 6 h 12"/>
                  <a:gd name="T12" fmla="*/ 129 w 13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2">
                    <a:moveTo>
                      <a:pt x="12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132" y="12"/>
                      <a:pt x="135" y="9"/>
                      <a:pt x="135" y="6"/>
                    </a:cubicBezTo>
                    <a:cubicBezTo>
                      <a:pt x="135" y="3"/>
                      <a:pt x="132" y="0"/>
                      <a:pt x="12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64" name="Freeform 284"/>
              <p:cNvSpPr/>
              <p:nvPr/>
            </p:nvSpPr>
            <p:spPr bwMode="auto">
              <a:xfrm>
                <a:off x="19712836" y="2945054"/>
                <a:ext cx="377966" cy="64773"/>
              </a:xfrm>
              <a:custGeom>
                <a:avLst/>
                <a:gdLst>
                  <a:gd name="T0" fmla="*/ 59 w 64"/>
                  <a:gd name="T1" fmla="*/ 0 h 11"/>
                  <a:gd name="T2" fmla="*/ 6 w 64"/>
                  <a:gd name="T3" fmla="*/ 0 h 11"/>
                  <a:gd name="T4" fmla="*/ 0 w 64"/>
                  <a:gd name="T5" fmla="*/ 5 h 11"/>
                  <a:gd name="T6" fmla="*/ 6 w 64"/>
                  <a:gd name="T7" fmla="*/ 11 h 11"/>
                  <a:gd name="T8" fmla="*/ 59 w 64"/>
                  <a:gd name="T9" fmla="*/ 11 h 11"/>
                  <a:gd name="T10" fmla="*/ 64 w 64"/>
                  <a:gd name="T11" fmla="*/ 5 h 11"/>
                  <a:gd name="T12" fmla="*/ 59 w 64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1">
                    <a:moveTo>
                      <a:pt x="5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6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2" y="11"/>
                      <a:pt x="64" y="8"/>
                      <a:pt x="64" y="5"/>
                    </a:cubicBezTo>
                    <a:cubicBezTo>
                      <a:pt x="64" y="2"/>
                      <a:pt x="62" y="0"/>
                      <a:pt x="5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65" name="Freeform 285"/>
              <p:cNvSpPr/>
              <p:nvPr/>
            </p:nvSpPr>
            <p:spPr bwMode="auto">
              <a:xfrm>
                <a:off x="18857787" y="3057417"/>
                <a:ext cx="1433892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10"/>
                      <a:pt x="241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1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66" name="Freeform 286"/>
              <p:cNvSpPr/>
              <p:nvPr/>
            </p:nvSpPr>
            <p:spPr bwMode="auto">
              <a:xfrm>
                <a:off x="19282008" y="3192251"/>
                <a:ext cx="377966" cy="59485"/>
              </a:xfrm>
              <a:custGeom>
                <a:avLst/>
                <a:gdLst>
                  <a:gd name="T0" fmla="*/ 64 w 64"/>
                  <a:gd name="T1" fmla="*/ 5 h 10"/>
                  <a:gd name="T2" fmla="*/ 58 w 64"/>
                  <a:gd name="T3" fmla="*/ 10 h 10"/>
                  <a:gd name="T4" fmla="*/ 6 w 64"/>
                  <a:gd name="T5" fmla="*/ 10 h 10"/>
                  <a:gd name="T6" fmla="*/ 0 w 64"/>
                  <a:gd name="T7" fmla="*/ 5 h 10"/>
                  <a:gd name="T8" fmla="*/ 0 w 64"/>
                  <a:gd name="T9" fmla="*/ 5 h 10"/>
                  <a:gd name="T10" fmla="*/ 6 w 64"/>
                  <a:gd name="T11" fmla="*/ 0 h 10"/>
                  <a:gd name="T12" fmla="*/ 58 w 64"/>
                  <a:gd name="T13" fmla="*/ 0 h 10"/>
                  <a:gd name="T14" fmla="*/ 64 w 64"/>
                  <a:gd name="T1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0">
                    <a:moveTo>
                      <a:pt x="64" y="5"/>
                    </a:moveTo>
                    <a:cubicBezTo>
                      <a:pt x="64" y="8"/>
                      <a:pt x="61" y="10"/>
                      <a:pt x="5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10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4" y="2"/>
                      <a:pt x="64" y="5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67" name="Freeform 287"/>
              <p:cNvSpPr/>
              <p:nvPr/>
            </p:nvSpPr>
            <p:spPr bwMode="auto">
              <a:xfrm>
                <a:off x="18857787" y="3192251"/>
                <a:ext cx="371358" cy="59485"/>
              </a:xfrm>
              <a:custGeom>
                <a:avLst/>
                <a:gdLst>
                  <a:gd name="T0" fmla="*/ 58 w 63"/>
                  <a:gd name="T1" fmla="*/ 0 h 10"/>
                  <a:gd name="T2" fmla="*/ 5 w 63"/>
                  <a:gd name="T3" fmla="*/ 0 h 10"/>
                  <a:gd name="T4" fmla="*/ 0 w 63"/>
                  <a:gd name="T5" fmla="*/ 5 h 10"/>
                  <a:gd name="T6" fmla="*/ 5 w 63"/>
                  <a:gd name="T7" fmla="*/ 10 h 10"/>
                  <a:gd name="T8" fmla="*/ 58 w 63"/>
                  <a:gd name="T9" fmla="*/ 10 h 10"/>
                  <a:gd name="T10" fmla="*/ 63 w 63"/>
                  <a:gd name="T11" fmla="*/ 5 h 10"/>
                  <a:gd name="T12" fmla="*/ 58 w 63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10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61" y="10"/>
                      <a:pt x="63" y="8"/>
                      <a:pt x="63" y="5"/>
                    </a:cubicBezTo>
                    <a:cubicBezTo>
                      <a:pt x="63" y="2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68" name="Freeform 288"/>
              <p:cNvSpPr/>
              <p:nvPr/>
            </p:nvSpPr>
            <p:spPr bwMode="auto">
              <a:xfrm>
                <a:off x="18845893" y="3357488"/>
                <a:ext cx="1433892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1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1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69" name="Freeform 289"/>
              <p:cNvSpPr/>
              <p:nvPr/>
            </p:nvSpPr>
            <p:spPr bwMode="auto">
              <a:xfrm>
                <a:off x="18839286" y="3475138"/>
                <a:ext cx="796900" cy="64773"/>
              </a:xfrm>
              <a:custGeom>
                <a:avLst/>
                <a:gdLst>
                  <a:gd name="T0" fmla="*/ 130 w 135"/>
                  <a:gd name="T1" fmla="*/ 0 h 11"/>
                  <a:gd name="T2" fmla="*/ 6 w 135"/>
                  <a:gd name="T3" fmla="*/ 0 h 11"/>
                  <a:gd name="T4" fmla="*/ 0 w 135"/>
                  <a:gd name="T5" fmla="*/ 6 h 11"/>
                  <a:gd name="T6" fmla="*/ 6 w 135"/>
                  <a:gd name="T7" fmla="*/ 11 h 11"/>
                  <a:gd name="T8" fmla="*/ 130 w 135"/>
                  <a:gd name="T9" fmla="*/ 11 h 11"/>
                  <a:gd name="T10" fmla="*/ 135 w 135"/>
                  <a:gd name="T11" fmla="*/ 6 h 11"/>
                  <a:gd name="T12" fmla="*/ 130 w 135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1">
                    <a:moveTo>
                      <a:pt x="1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130" y="11"/>
                      <a:pt x="130" y="11"/>
                      <a:pt x="130" y="11"/>
                    </a:cubicBezTo>
                    <a:cubicBezTo>
                      <a:pt x="133" y="11"/>
                      <a:pt x="135" y="9"/>
                      <a:pt x="135" y="6"/>
                    </a:cubicBezTo>
                    <a:cubicBezTo>
                      <a:pt x="135" y="2"/>
                      <a:pt x="133" y="0"/>
                      <a:pt x="130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70" name="Freeform 290"/>
              <p:cNvSpPr/>
              <p:nvPr/>
            </p:nvSpPr>
            <p:spPr bwMode="auto">
              <a:xfrm>
                <a:off x="19707551" y="3475138"/>
                <a:ext cx="371358" cy="64773"/>
              </a:xfrm>
              <a:custGeom>
                <a:avLst/>
                <a:gdLst>
                  <a:gd name="T0" fmla="*/ 58 w 63"/>
                  <a:gd name="T1" fmla="*/ 0 h 11"/>
                  <a:gd name="T2" fmla="*/ 5 w 63"/>
                  <a:gd name="T3" fmla="*/ 0 h 11"/>
                  <a:gd name="T4" fmla="*/ 0 w 63"/>
                  <a:gd name="T5" fmla="*/ 6 h 11"/>
                  <a:gd name="T6" fmla="*/ 5 w 63"/>
                  <a:gd name="T7" fmla="*/ 11 h 11"/>
                  <a:gd name="T8" fmla="*/ 58 w 63"/>
                  <a:gd name="T9" fmla="*/ 11 h 11"/>
                  <a:gd name="T10" fmla="*/ 63 w 63"/>
                  <a:gd name="T11" fmla="*/ 6 h 11"/>
                  <a:gd name="T12" fmla="*/ 58 w 63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11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11"/>
                      <a:pt x="63" y="9"/>
                      <a:pt x="63" y="6"/>
                    </a:cubicBezTo>
                    <a:cubicBezTo>
                      <a:pt x="63" y="3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71" name="Freeform 291"/>
              <p:cNvSpPr/>
              <p:nvPr/>
            </p:nvSpPr>
            <p:spPr bwMode="auto">
              <a:xfrm>
                <a:off x="18851180" y="3592787"/>
                <a:ext cx="1435214" cy="71383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0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0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72" name="Freeform 292"/>
              <p:cNvSpPr/>
              <p:nvPr/>
            </p:nvSpPr>
            <p:spPr bwMode="auto">
              <a:xfrm>
                <a:off x="19276721" y="3722334"/>
                <a:ext cx="371358" cy="64773"/>
              </a:xfrm>
              <a:custGeom>
                <a:avLst/>
                <a:gdLst>
                  <a:gd name="T0" fmla="*/ 63 w 63"/>
                  <a:gd name="T1" fmla="*/ 6 h 11"/>
                  <a:gd name="T2" fmla="*/ 58 w 63"/>
                  <a:gd name="T3" fmla="*/ 11 h 11"/>
                  <a:gd name="T4" fmla="*/ 5 w 63"/>
                  <a:gd name="T5" fmla="*/ 11 h 11"/>
                  <a:gd name="T6" fmla="*/ 0 w 63"/>
                  <a:gd name="T7" fmla="*/ 6 h 11"/>
                  <a:gd name="T8" fmla="*/ 0 w 63"/>
                  <a:gd name="T9" fmla="*/ 6 h 11"/>
                  <a:gd name="T10" fmla="*/ 5 w 63"/>
                  <a:gd name="T11" fmla="*/ 0 h 11"/>
                  <a:gd name="T12" fmla="*/ 58 w 63"/>
                  <a:gd name="T13" fmla="*/ 0 h 11"/>
                  <a:gd name="T14" fmla="*/ 63 w 63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11">
                    <a:moveTo>
                      <a:pt x="63" y="6"/>
                    </a:moveTo>
                    <a:cubicBezTo>
                      <a:pt x="63" y="9"/>
                      <a:pt x="61" y="11"/>
                      <a:pt x="58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2" y="11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3" y="3"/>
                      <a:pt x="6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73" name="Freeform 293"/>
              <p:cNvSpPr/>
              <p:nvPr/>
            </p:nvSpPr>
            <p:spPr bwMode="auto">
              <a:xfrm>
                <a:off x="18845893" y="3722334"/>
                <a:ext cx="377966" cy="64773"/>
              </a:xfrm>
              <a:custGeom>
                <a:avLst/>
                <a:gdLst>
                  <a:gd name="T0" fmla="*/ 58 w 64"/>
                  <a:gd name="T1" fmla="*/ 0 h 11"/>
                  <a:gd name="T2" fmla="*/ 5 w 64"/>
                  <a:gd name="T3" fmla="*/ 0 h 11"/>
                  <a:gd name="T4" fmla="*/ 0 w 64"/>
                  <a:gd name="T5" fmla="*/ 6 h 11"/>
                  <a:gd name="T6" fmla="*/ 5 w 64"/>
                  <a:gd name="T7" fmla="*/ 11 h 11"/>
                  <a:gd name="T8" fmla="*/ 58 w 64"/>
                  <a:gd name="T9" fmla="*/ 11 h 11"/>
                  <a:gd name="T10" fmla="*/ 64 w 64"/>
                  <a:gd name="T11" fmla="*/ 6 h 11"/>
                  <a:gd name="T12" fmla="*/ 58 w 64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1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11"/>
                      <a:pt x="64" y="9"/>
                      <a:pt x="64" y="6"/>
                    </a:cubicBezTo>
                    <a:cubicBezTo>
                      <a:pt x="64" y="3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74" name="Freeform 294"/>
              <p:cNvSpPr/>
              <p:nvPr/>
            </p:nvSpPr>
            <p:spPr bwMode="auto">
              <a:xfrm>
                <a:off x="18839286" y="4576284"/>
                <a:ext cx="1435214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0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0" y="0"/>
                      <a:pt x="243" y="2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75" name="Freeform 295"/>
              <p:cNvSpPr/>
              <p:nvPr/>
            </p:nvSpPr>
            <p:spPr bwMode="auto">
              <a:xfrm>
                <a:off x="18833999" y="4693934"/>
                <a:ext cx="796900" cy="64773"/>
              </a:xfrm>
              <a:custGeom>
                <a:avLst/>
                <a:gdLst>
                  <a:gd name="T0" fmla="*/ 129 w 135"/>
                  <a:gd name="T1" fmla="*/ 0 h 11"/>
                  <a:gd name="T2" fmla="*/ 6 w 135"/>
                  <a:gd name="T3" fmla="*/ 0 h 11"/>
                  <a:gd name="T4" fmla="*/ 0 w 135"/>
                  <a:gd name="T5" fmla="*/ 5 h 11"/>
                  <a:gd name="T6" fmla="*/ 6 w 135"/>
                  <a:gd name="T7" fmla="*/ 11 h 11"/>
                  <a:gd name="T8" fmla="*/ 129 w 135"/>
                  <a:gd name="T9" fmla="*/ 11 h 11"/>
                  <a:gd name="T10" fmla="*/ 135 w 135"/>
                  <a:gd name="T11" fmla="*/ 5 h 11"/>
                  <a:gd name="T12" fmla="*/ 129 w 135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1">
                    <a:moveTo>
                      <a:pt x="12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129" y="11"/>
                      <a:pt x="129" y="11"/>
                      <a:pt x="129" y="11"/>
                    </a:cubicBezTo>
                    <a:cubicBezTo>
                      <a:pt x="132" y="11"/>
                      <a:pt x="135" y="9"/>
                      <a:pt x="135" y="5"/>
                    </a:cubicBezTo>
                    <a:cubicBezTo>
                      <a:pt x="135" y="2"/>
                      <a:pt x="132" y="0"/>
                      <a:pt x="12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5" name="Freeform 296"/>
              <p:cNvSpPr/>
              <p:nvPr/>
            </p:nvSpPr>
            <p:spPr bwMode="auto">
              <a:xfrm>
                <a:off x="19695657" y="4693934"/>
                <a:ext cx="377966" cy="64773"/>
              </a:xfrm>
              <a:custGeom>
                <a:avLst/>
                <a:gdLst>
                  <a:gd name="T0" fmla="*/ 59 w 64"/>
                  <a:gd name="T1" fmla="*/ 0 h 11"/>
                  <a:gd name="T2" fmla="*/ 6 w 64"/>
                  <a:gd name="T3" fmla="*/ 0 h 11"/>
                  <a:gd name="T4" fmla="*/ 0 w 64"/>
                  <a:gd name="T5" fmla="*/ 6 h 11"/>
                  <a:gd name="T6" fmla="*/ 6 w 64"/>
                  <a:gd name="T7" fmla="*/ 11 h 11"/>
                  <a:gd name="T8" fmla="*/ 59 w 64"/>
                  <a:gd name="T9" fmla="*/ 11 h 11"/>
                  <a:gd name="T10" fmla="*/ 64 w 64"/>
                  <a:gd name="T11" fmla="*/ 6 h 11"/>
                  <a:gd name="T12" fmla="*/ 59 w 64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1">
                    <a:moveTo>
                      <a:pt x="5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2" y="11"/>
                      <a:pt x="64" y="9"/>
                      <a:pt x="64" y="6"/>
                    </a:cubicBezTo>
                    <a:cubicBezTo>
                      <a:pt x="64" y="3"/>
                      <a:pt x="62" y="0"/>
                      <a:pt x="5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6" name="Freeform 297"/>
              <p:cNvSpPr/>
              <p:nvPr/>
            </p:nvSpPr>
            <p:spPr bwMode="auto">
              <a:xfrm>
                <a:off x="18839286" y="4811583"/>
                <a:ext cx="1435214" cy="71383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1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1" y="0"/>
                      <a:pt x="243" y="2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78" name="Freeform 298"/>
              <p:cNvSpPr/>
              <p:nvPr/>
            </p:nvSpPr>
            <p:spPr bwMode="auto">
              <a:xfrm>
                <a:off x="19264829" y="4941130"/>
                <a:ext cx="377966" cy="64773"/>
              </a:xfrm>
              <a:custGeom>
                <a:avLst/>
                <a:gdLst>
                  <a:gd name="T0" fmla="*/ 64 w 64"/>
                  <a:gd name="T1" fmla="*/ 6 h 11"/>
                  <a:gd name="T2" fmla="*/ 58 w 64"/>
                  <a:gd name="T3" fmla="*/ 11 h 11"/>
                  <a:gd name="T4" fmla="*/ 6 w 64"/>
                  <a:gd name="T5" fmla="*/ 11 h 11"/>
                  <a:gd name="T6" fmla="*/ 0 w 64"/>
                  <a:gd name="T7" fmla="*/ 6 h 11"/>
                  <a:gd name="T8" fmla="*/ 0 w 64"/>
                  <a:gd name="T9" fmla="*/ 6 h 11"/>
                  <a:gd name="T10" fmla="*/ 6 w 64"/>
                  <a:gd name="T11" fmla="*/ 0 h 11"/>
                  <a:gd name="T12" fmla="*/ 58 w 64"/>
                  <a:gd name="T13" fmla="*/ 0 h 11"/>
                  <a:gd name="T14" fmla="*/ 64 w 64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1">
                    <a:moveTo>
                      <a:pt x="64" y="6"/>
                    </a:moveTo>
                    <a:cubicBezTo>
                      <a:pt x="64" y="9"/>
                      <a:pt x="61" y="11"/>
                      <a:pt x="58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4" y="3"/>
                      <a:pt x="64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79" name="Freeform 299"/>
              <p:cNvSpPr/>
              <p:nvPr/>
            </p:nvSpPr>
            <p:spPr bwMode="auto">
              <a:xfrm>
                <a:off x="18839286" y="4941130"/>
                <a:ext cx="372680" cy="64773"/>
              </a:xfrm>
              <a:custGeom>
                <a:avLst/>
                <a:gdLst>
                  <a:gd name="T0" fmla="*/ 58 w 63"/>
                  <a:gd name="T1" fmla="*/ 0 h 11"/>
                  <a:gd name="T2" fmla="*/ 5 w 63"/>
                  <a:gd name="T3" fmla="*/ 0 h 11"/>
                  <a:gd name="T4" fmla="*/ 0 w 63"/>
                  <a:gd name="T5" fmla="*/ 6 h 11"/>
                  <a:gd name="T6" fmla="*/ 5 w 63"/>
                  <a:gd name="T7" fmla="*/ 11 h 11"/>
                  <a:gd name="T8" fmla="*/ 58 w 63"/>
                  <a:gd name="T9" fmla="*/ 11 h 11"/>
                  <a:gd name="T10" fmla="*/ 63 w 63"/>
                  <a:gd name="T11" fmla="*/ 6 h 11"/>
                  <a:gd name="T12" fmla="*/ 58 w 63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11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11"/>
                      <a:pt x="63" y="9"/>
                      <a:pt x="63" y="6"/>
                    </a:cubicBezTo>
                    <a:cubicBezTo>
                      <a:pt x="63" y="3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80" name="Freeform 300"/>
              <p:cNvSpPr/>
              <p:nvPr/>
            </p:nvSpPr>
            <p:spPr bwMode="auto">
              <a:xfrm>
                <a:off x="18869681" y="3875675"/>
                <a:ext cx="1392924" cy="606754"/>
              </a:xfrm>
              <a:custGeom>
                <a:avLst/>
                <a:gdLst>
                  <a:gd name="T0" fmla="*/ 5 w 236"/>
                  <a:gd name="T1" fmla="*/ 103 h 103"/>
                  <a:gd name="T2" fmla="*/ 2 w 236"/>
                  <a:gd name="T3" fmla="*/ 102 h 103"/>
                  <a:gd name="T4" fmla="*/ 2 w 236"/>
                  <a:gd name="T5" fmla="*/ 95 h 103"/>
                  <a:gd name="T6" fmla="*/ 63 w 236"/>
                  <a:gd name="T7" fmla="*/ 29 h 103"/>
                  <a:gd name="T8" fmla="*/ 69 w 236"/>
                  <a:gd name="T9" fmla="*/ 28 h 103"/>
                  <a:gd name="T10" fmla="*/ 145 w 236"/>
                  <a:gd name="T11" fmla="*/ 80 h 103"/>
                  <a:gd name="T12" fmla="*/ 228 w 236"/>
                  <a:gd name="T13" fmla="*/ 1 h 103"/>
                  <a:gd name="T14" fmla="*/ 235 w 236"/>
                  <a:gd name="T15" fmla="*/ 2 h 103"/>
                  <a:gd name="T16" fmla="*/ 235 w 236"/>
                  <a:gd name="T17" fmla="*/ 8 h 103"/>
                  <a:gd name="T18" fmla="*/ 148 w 236"/>
                  <a:gd name="T19" fmla="*/ 90 h 103"/>
                  <a:gd name="T20" fmla="*/ 143 w 236"/>
                  <a:gd name="T21" fmla="*/ 90 h 103"/>
                  <a:gd name="T22" fmla="*/ 67 w 236"/>
                  <a:gd name="T23" fmla="*/ 38 h 103"/>
                  <a:gd name="T24" fmla="*/ 8 w 236"/>
                  <a:gd name="T25" fmla="*/ 101 h 103"/>
                  <a:gd name="T26" fmla="*/ 5 w 236"/>
                  <a:gd name="T2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103">
                    <a:moveTo>
                      <a:pt x="5" y="103"/>
                    </a:moveTo>
                    <a:cubicBezTo>
                      <a:pt x="4" y="103"/>
                      <a:pt x="3" y="102"/>
                      <a:pt x="2" y="102"/>
                    </a:cubicBezTo>
                    <a:cubicBezTo>
                      <a:pt x="0" y="100"/>
                      <a:pt x="0" y="97"/>
                      <a:pt x="2" y="95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5" y="27"/>
                      <a:pt x="68" y="27"/>
                      <a:pt x="69" y="28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228" y="1"/>
                      <a:pt x="228" y="1"/>
                      <a:pt x="228" y="1"/>
                    </a:cubicBezTo>
                    <a:cubicBezTo>
                      <a:pt x="230" y="0"/>
                      <a:pt x="233" y="0"/>
                      <a:pt x="235" y="2"/>
                    </a:cubicBezTo>
                    <a:cubicBezTo>
                      <a:pt x="236" y="3"/>
                      <a:pt x="236" y="6"/>
                      <a:pt x="235" y="8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7" y="91"/>
                      <a:pt x="145" y="91"/>
                      <a:pt x="143" y="90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2"/>
                      <a:pt x="6" y="103"/>
                      <a:pt x="5" y="103"/>
                    </a:cubicBezTo>
                    <a:close/>
                  </a:path>
                </a:pathLst>
              </a:custGeom>
              <a:solidFill>
                <a:srgbClr val="FF735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81" name="Oval 301"/>
              <p:cNvSpPr>
                <a:spLocks noChangeArrowheads="1"/>
              </p:cNvSpPr>
              <p:nvPr/>
            </p:nvSpPr>
            <p:spPr bwMode="auto">
              <a:xfrm>
                <a:off x="19181569" y="3993325"/>
                <a:ext cx="171803" cy="165238"/>
              </a:xfrm>
              <a:prstGeom prst="ellipse">
                <a:avLst/>
              </a:prstGeom>
              <a:solidFill>
                <a:srgbClr val="FF735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82" name="Oval 302"/>
              <p:cNvSpPr>
                <a:spLocks noChangeArrowheads="1"/>
              </p:cNvSpPr>
              <p:nvPr/>
            </p:nvSpPr>
            <p:spPr bwMode="auto">
              <a:xfrm>
                <a:off x="19659974" y="4276212"/>
                <a:ext cx="171803" cy="163916"/>
              </a:xfrm>
              <a:prstGeom prst="ellipse">
                <a:avLst/>
              </a:prstGeom>
              <a:solidFill>
                <a:srgbClr val="FF735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445019" y="2521528"/>
              <a:ext cx="1920847" cy="1914930"/>
              <a:chOff x="131763" y="111125"/>
              <a:chExt cx="3802063" cy="3789363"/>
            </a:xfrm>
          </p:grpSpPr>
          <p:sp>
            <p:nvSpPr>
              <p:cNvPr id="47" name="Freeform 5"/>
              <p:cNvSpPr/>
              <p:nvPr/>
            </p:nvSpPr>
            <p:spPr bwMode="auto">
              <a:xfrm>
                <a:off x="1874838" y="1930400"/>
                <a:ext cx="447675" cy="460375"/>
              </a:xfrm>
              <a:custGeom>
                <a:avLst/>
                <a:gdLst>
                  <a:gd name="T0" fmla="*/ 11 w 65"/>
                  <a:gd name="T1" fmla="*/ 0 h 67"/>
                  <a:gd name="T2" fmla="*/ 2 w 65"/>
                  <a:gd name="T3" fmla="*/ 8 h 67"/>
                  <a:gd name="T4" fmla="*/ 2 w 65"/>
                  <a:gd name="T5" fmla="*/ 18 h 67"/>
                  <a:gd name="T6" fmla="*/ 52 w 65"/>
                  <a:gd name="T7" fmla="*/ 67 h 67"/>
                  <a:gd name="T8" fmla="*/ 65 w 65"/>
                  <a:gd name="T9" fmla="*/ 54 h 67"/>
                  <a:gd name="T10" fmla="*/ 11 w 65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67">
                    <a:moveTo>
                      <a:pt x="11" y="0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0" y="11"/>
                      <a:pt x="0" y="15"/>
                      <a:pt x="2" y="18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65" y="54"/>
                      <a:pt x="65" y="54"/>
                      <a:pt x="65" y="54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735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48" name="Freeform 6"/>
              <p:cNvSpPr/>
              <p:nvPr/>
            </p:nvSpPr>
            <p:spPr bwMode="auto">
              <a:xfrm>
                <a:off x="2116138" y="2301875"/>
                <a:ext cx="1597025" cy="1598613"/>
              </a:xfrm>
              <a:custGeom>
                <a:avLst/>
                <a:gdLst>
                  <a:gd name="T0" fmla="*/ 17 w 232"/>
                  <a:gd name="T1" fmla="*/ 13 h 232"/>
                  <a:gd name="T2" fmla="*/ 2 w 232"/>
                  <a:gd name="T3" fmla="*/ 28 h 232"/>
                  <a:gd name="T4" fmla="*/ 2 w 232"/>
                  <a:gd name="T5" fmla="*/ 37 h 232"/>
                  <a:gd name="T6" fmla="*/ 194 w 232"/>
                  <a:gd name="T7" fmla="*/ 229 h 232"/>
                  <a:gd name="T8" fmla="*/ 204 w 232"/>
                  <a:gd name="T9" fmla="*/ 229 h 232"/>
                  <a:gd name="T10" fmla="*/ 232 w 232"/>
                  <a:gd name="T11" fmla="*/ 201 h 232"/>
                  <a:gd name="T12" fmla="*/ 38 w 232"/>
                  <a:gd name="T13" fmla="*/ 8 h 232"/>
                  <a:gd name="T14" fmla="*/ 30 w 232"/>
                  <a:gd name="T15" fmla="*/ 0 h 232"/>
                  <a:gd name="T16" fmla="*/ 17 w 232"/>
                  <a:gd name="T17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1" h="231">
                    <a:moveTo>
                      <a:pt x="17" y="13"/>
                    </a:moveTo>
                    <a:cubicBezTo>
                      <a:pt x="2" y="28"/>
                      <a:pt x="2" y="28"/>
                      <a:pt x="2" y="28"/>
                    </a:cubicBezTo>
                    <a:cubicBezTo>
                      <a:pt x="0" y="31"/>
                      <a:pt x="0" y="35"/>
                      <a:pt x="2" y="37"/>
                    </a:cubicBezTo>
                    <a:cubicBezTo>
                      <a:pt x="194" y="229"/>
                      <a:pt x="194" y="229"/>
                      <a:pt x="194" y="229"/>
                    </a:cubicBezTo>
                    <a:cubicBezTo>
                      <a:pt x="197" y="232"/>
                      <a:pt x="201" y="232"/>
                      <a:pt x="204" y="229"/>
                    </a:cubicBezTo>
                    <a:cubicBezTo>
                      <a:pt x="232" y="201"/>
                      <a:pt x="232" y="201"/>
                      <a:pt x="232" y="201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0" y="0"/>
                      <a:pt x="30" y="0"/>
                      <a:pt x="30" y="0"/>
                    </a:cubicBez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000529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49" name="Freeform 7"/>
              <p:cNvSpPr/>
              <p:nvPr/>
            </p:nvSpPr>
            <p:spPr bwMode="auto">
              <a:xfrm>
                <a:off x="1951038" y="1839913"/>
                <a:ext cx="474663" cy="461963"/>
              </a:xfrm>
              <a:custGeom>
                <a:avLst/>
                <a:gdLst>
                  <a:gd name="T0" fmla="*/ 69 w 69"/>
                  <a:gd name="T1" fmla="*/ 52 h 67"/>
                  <a:gd name="T2" fmla="*/ 20 w 69"/>
                  <a:gd name="T3" fmla="*/ 2 h 67"/>
                  <a:gd name="T4" fmla="*/ 10 w 69"/>
                  <a:gd name="T5" fmla="*/ 2 h 67"/>
                  <a:gd name="T6" fmla="*/ 0 w 69"/>
                  <a:gd name="T7" fmla="*/ 13 h 67"/>
                  <a:gd name="T8" fmla="*/ 54 w 69"/>
                  <a:gd name="T9" fmla="*/ 67 h 67"/>
                  <a:gd name="T10" fmla="*/ 69 w 69"/>
                  <a:gd name="T11" fmla="*/ 5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67">
                    <a:moveTo>
                      <a:pt x="69" y="5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17" y="0"/>
                      <a:pt x="13" y="0"/>
                      <a:pt x="10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4" y="67"/>
                      <a:pt x="54" y="67"/>
                      <a:pt x="54" y="67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rgbClr val="FF997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50" name="Freeform 8"/>
              <p:cNvSpPr/>
              <p:nvPr/>
            </p:nvSpPr>
            <p:spPr bwMode="auto">
              <a:xfrm>
                <a:off x="2322513" y="2074863"/>
                <a:ext cx="1611313" cy="1611313"/>
              </a:xfrm>
              <a:custGeom>
                <a:avLst/>
                <a:gdLst>
                  <a:gd name="T0" fmla="*/ 30 w 234"/>
                  <a:gd name="T1" fmla="*/ 3 h 234"/>
                  <a:gd name="T2" fmla="*/ 15 w 234"/>
                  <a:gd name="T3" fmla="*/ 18 h 234"/>
                  <a:gd name="T4" fmla="*/ 0 w 234"/>
                  <a:gd name="T5" fmla="*/ 33 h 234"/>
                  <a:gd name="T6" fmla="*/ 8 w 234"/>
                  <a:gd name="T7" fmla="*/ 41 h 234"/>
                  <a:gd name="T8" fmla="*/ 202 w 234"/>
                  <a:gd name="T9" fmla="*/ 234 h 234"/>
                  <a:gd name="T10" fmla="*/ 232 w 234"/>
                  <a:gd name="T11" fmla="*/ 204 h 234"/>
                  <a:gd name="T12" fmla="*/ 232 w 234"/>
                  <a:gd name="T13" fmla="*/ 195 h 234"/>
                  <a:gd name="T14" fmla="*/ 40 w 234"/>
                  <a:gd name="T15" fmla="*/ 3 h 234"/>
                  <a:gd name="T16" fmla="*/ 30 w 234"/>
                  <a:gd name="T17" fmla="*/ 3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" h="234">
                    <a:moveTo>
                      <a:pt x="30" y="3"/>
                    </a:moveTo>
                    <a:cubicBezTo>
                      <a:pt x="15" y="18"/>
                      <a:pt x="15" y="18"/>
                      <a:pt x="15" y="18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202" y="234"/>
                      <a:pt x="202" y="234"/>
                      <a:pt x="202" y="234"/>
                    </a:cubicBezTo>
                    <a:cubicBezTo>
                      <a:pt x="232" y="204"/>
                      <a:pt x="232" y="204"/>
                      <a:pt x="232" y="204"/>
                    </a:cubicBezTo>
                    <a:cubicBezTo>
                      <a:pt x="234" y="202"/>
                      <a:pt x="234" y="197"/>
                      <a:pt x="232" y="195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0"/>
                      <a:pt x="33" y="0"/>
                      <a:pt x="30" y="3"/>
                    </a:cubicBezTo>
                    <a:close/>
                  </a:path>
                </a:pathLst>
              </a:custGeom>
              <a:solidFill>
                <a:srgbClr val="333754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51" name="Freeform 9"/>
              <p:cNvSpPr/>
              <p:nvPr/>
            </p:nvSpPr>
            <p:spPr bwMode="auto">
              <a:xfrm>
                <a:off x="131763" y="111125"/>
                <a:ext cx="2355850" cy="2355850"/>
              </a:xfrm>
              <a:custGeom>
                <a:avLst/>
                <a:gdLst>
                  <a:gd name="T0" fmla="*/ 281 w 342"/>
                  <a:gd name="T1" fmla="*/ 61 h 342"/>
                  <a:gd name="T2" fmla="*/ 281 w 342"/>
                  <a:gd name="T3" fmla="*/ 282 h 342"/>
                  <a:gd name="T4" fmla="*/ 61 w 342"/>
                  <a:gd name="T5" fmla="*/ 282 h 342"/>
                  <a:gd name="T6" fmla="*/ 61 w 342"/>
                  <a:gd name="T7" fmla="*/ 61 h 342"/>
                  <a:gd name="T8" fmla="*/ 281 w 342"/>
                  <a:gd name="T9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42">
                    <a:moveTo>
                      <a:pt x="281" y="61"/>
                    </a:moveTo>
                    <a:cubicBezTo>
                      <a:pt x="342" y="122"/>
                      <a:pt x="342" y="221"/>
                      <a:pt x="281" y="282"/>
                    </a:cubicBezTo>
                    <a:cubicBezTo>
                      <a:pt x="220" y="342"/>
                      <a:pt x="122" y="342"/>
                      <a:pt x="61" y="282"/>
                    </a:cubicBezTo>
                    <a:cubicBezTo>
                      <a:pt x="0" y="221"/>
                      <a:pt x="0" y="122"/>
                      <a:pt x="61" y="61"/>
                    </a:cubicBezTo>
                    <a:cubicBezTo>
                      <a:pt x="122" y="0"/>
                      <a:pt x="220" y="0"/>
                      <a:pt x="281" y="61"/>
                    </a:cubicBezTo>
                    <a:close/>
                  </a:path>
                </a:pathLst>
              </a:custGeom>
              <a:solidFill>
                <a:srgbClr val="000529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52" name="Freeform 10"/>
              <p:cNvSpPr/>
              <p:nvPr/>
            </p:nvSpPr>
            <p:spPr bwMode="auto">
              <a:xfrm>
                <a:off x="393700" y="379413"/>
                <a:ext cx="1831975" cy="1825625"/>
              </a:xfrm>
              <a:custGeom>
                <a:avLst/>
                <a:gdLst>
                  <a:gd name="T0" fmla="*/ 218 w 266"/>
                  <a:gd name="T1" fmla="*/ 47 h 265"/>
                  <a:gd name="T2" fmla="*/ 218 w 266"/>
                  <a:gd name="T3" fmla="*/ 218 h 265"/>
                  <a:gd name="T4" fmla="*/ 48 w 266"/>
                  <a:gd name="T5" fmla="*/ 218 h 265"/>
                  <a:gd name="T6" fmla="*/ 48 w 266"/>
                  <a:gd name="T7" fmla="*/ 47 h 265"/>
                  <a:gd name="T8" fmla="*/ 218 w 266"/>
                  <a:gd name="T9" fmla="*/ 47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265">
                    <a:moveTo>
                      <a:pt x="218" y="47"/>
                    </a:moveTo>
                    <a:cubicBezTo>
                      <a:pt x="266" y="94"/>
                      <a:pt x="266" y="171"/>
                      <a:pt x="218" y="218"/>
                    </a:cubicBezTo>
                    <a:cubicBezTo>
                      <a:pt x="171" y="265"/>
                      <a:pt x="95" y="265"/>
                      <a:pt x="48" y="218"/>
                    </a:cubicBezTo>
                    <a:cubicBezTo>
                      <a:pt x="0" y="171"/>
                      <a:pt x="0" y="94"/>
                      <a:pt x="48" y="47"/>
                    </a:cubicBezTo>
                    <a:cubicBezTo>
                      <a:pt x="95" y="0"/>
                      <a:pt x="171" y="0"/>
                      <a:pt x="218" y="47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53" name="Freeform 11"/>
              <p:cNvSpPr/>
              <p:nvPr/>
            </p:nvSpPr>
            <p:spPr bwMode="auto">
              <a:xfrm>
                <a:off x="558800" y="758825"/>
                <a:ext cx="371475" cy="1033463"/>
              </a:xfrm>
              <a:custGeom>
                <a:avLst/>
                <a:gdLst>
                  <a:gd name="T0" fmla="*/ 51 w 54"/>
                  <a:gd name="T1" fmla="*/ 147 h 150"/>
                  <a:gd name="T2" fmla="*/ 40 w 54"/>
                  <a:gd name="T3" fmla="*/ 147 h 150"/>
                  <a:gd name="T4" fmla="*/ 40 w 54"/>
                  <a:gd name="T5" fmla="*/ 3 h 150"/>
                  <a:gd name="T6" fmla="*/ 51 w 54"/>
                  <a:gd name="T7" fmla="*/ 3 h 150"/>
                  <a:gd name="T8" fmla="*/ 51 w 54"/>
                  <a:gd name="T9" fmla="*/ 14 h 150"/>
                  <a:gd name="T10" fmla="*/ 51 w 54"/>
                  <a:gd name="T11" fmla="*/ 136 h 150"/>
                  <a:gd name="T12" fmla="*/ 51 w 54"/>
                  <a:gd name="T13" fmla="*/ 14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50">
                    <a:moveTo>
                      <a:pt x="51" y="147"/>
                    </a:moveTo>
                    <a:cubicBezTo>
                      <a:pt x="48" y="150"/>
                      <a:pt x="43" y="150"/>
                      <a:pt x="40" y="147"/>
                    </a:cubicBezTo>
                    <a:cubicBezTo>
                      <a:pt x="0" y="107"/>
                      <a:pt x="0" y="43"/>
                      <a:pt x="40" y="3"/>
                    </a:cubicBezTo>
                    <a:cubicBezTo>
                      <a:pt x="43" y="0"/>
                      <a:pt x="48" y="0"/>
                      <a:pt x="51" y="3"/>
                    </a:cubicBezTo>
                    <a:cubicBezTo>
                      <a:pt x="54" y="6"/>
                      <a:pt x="54" y="11"/>
                      <a:pt x="51" y="14"/>
                    </a:cubicBezTo>
                    <a:cubicBezTo>
                      <a:pt x="17" y="47"/>
                      <a:pt x="17" y="102"/>
                      <a:pt x="51" y="136"/>
                    </a:cubicBezTo>
                    <a:cubicBezTo>
                      <a:pt x="54" y="139"/>
                      <a:pt x="54" y="144"/>
                      <a:pt x="51" y="1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  <p:sp>
            <p:nvSpPr>
              <p:cNvPr id="54" name="Freeform 12"/>
              <p:cNvSpPr/>
              <p:nvPr/>
            </p:nvSpPr>
            <p:spPr bwMode="auto">
              <a:xfrm>
                <a:off x="1041400" y="1819275"/>
                <a:ext cx="412750" cy="165100"/>
              </a:xfrm>
              <a:custGeom>
                <a:avLst/>
                <a:gdLst>
                  <a:gd name="T0" fmla="*/ 58 w 60"/>
                  <a:gd name="T1" fmla="*/ 20 h 24"/>
                  <a:gd name="T2" fmla="*/ 53 w 60"/>
                  <a:gd name="T3" fmla="*/ 22 h 24"/>
                  <a:gd name="T4" fmla="*/ 6 w 60"/>
                  <a:gd name="T5" fmla="*/ 16 h 24"/>
                  <a:gd name="T6" fmla="*/ 2 w 60"/>
                  <a:gd name="T7" fmla="*/ 6 h 24"/>
                  <a:gd name="T8" fmla="*/ 12 w 60"/>
                  <a:gd name="T9" fmla="*/ 1 h 24"/>
                  <a:gd name="T10" fmla="*/ 51 w 60"/>
                  <a:gd name="T11" fmla="*/ 6 h 24"/>
                  <a:gd name="T12" fmla="*/ 60 w 60"/>
                  <a:gd name="T13" fmla="*/ 13 h 24"/>
                  <a:gd name="T14" fmla="*/ 58 w 60"/>
                  <a:gd name="T15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58" y="20"/>
                    </a:moveTo>
                    <a:cubicBezTo>
                      <a:pt x="57" y="21"/>
                      <a:pt x="55" y="22"/>
                      <a:pt x="53" y="22"/>
                    </a:cubicBezTo>
                    <a:cubicBezTo>
                      <a:pt x="37" y="24"/>
                      <a:pt x="21" y="22"/>
                      <a:pt x="6" y="16"/>
                    </a:cubicBezTo>
                    <a:cubicBezTo>
                      <a:pt x="2" y="15"/>
                      <a:pt x="0" y="10"/>
                      <a:pt x="2" y="6"/>
                    </a:cubicBezTo>
                    <a:cubicBezTo>
                      <a:pt x="3" y="2"/>
                      <a:pt x="8" y="0"/>
                      <a:pt x="12" y="1"/>
                    </a:cubicBezTo>
                    <a:cubicBezTo>
                      <a:pt x="24" y="6"/>
                      <a:pt x="38" y="8"/>
                      <a:pt x="51" y="6"/>
                    </a:cubicBezTo>
                    <a:cubicBezTo>
                      <a:pt x="56" y="6"/>
                      <a:pt x="60" y="9"/>
                      <a:pt x="60" y="13"/>
                    </a:cubicBezTo>
                    <a:cubicBezTo>
                      <a:pt x="60" y="16"/>
                      <a:pt x="59" y="18"/>
                      <a:pt x="58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1800">
                  <a:cs typeface="+mn-ea"/>
                  <a:sym typeface="+mn-lt"/>
                </a:endParaRPr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2524195" y="3241842"/>
              <a:ext cx="8742644" cy="8750402"/>
              <a:chOff x="2865557" y="4639756"/>
              <a:chExt cx="3987931" cy="3991470"/>
            </a:xfrm>
          </p:grpSpPr>
          <p:grpSp>
            <p:nvGrpSpPr>
              <p:cNvPr id="128" name="Group 127"/>
              <p:cNvGrpSpPr/>
              <p:nvPr/>
            </p:nvGrpSpPr>
            <p:grpSpPr>
              <a:xfrm>
                <a:off x="4008752" y="4901590"/>
                <a:ext cx="2844736" cy="3729636"/>
                <a:chOff x="12795250" y="366713"/>
                <a:chExt cx="2738438" cy="3589337"/>
              </a:xfrm>
            </p:grpSpPr>
            <p:sp>
              <p:nvSpPr>
                <p:cNvPr id="139" name="Freeform 129"/>
                <p:cNvSpPr/>
                <p:nvPr/>
              </p:nvSpPr>
              <p:spPr bwMode="auto">
                <a:xfrm>
                  <a:off x="12795250" y="561975"/>
                  <a:ext cx="2687638" cy="3394075"/>
                </a:xfrm>
                <a:custGeom>
                  <a:avLst/>
                  <a:gdLst>
                    <a:gd name="T0" fmla="*/ 9 w 424"/>
                    <a:gd name="T1" fmla="*/ 0 h 536"/>
                    <a:gd name="T2" fmla="*/ 0 w 424"/>
                    <a:gd name="T3" fmla="*/ 25 h 536"/>
                    <a:gd name="T4" fmla="*/ 0 w 424"/>
                    <a:gd name="T5" fmla="*/ 497 h 536"/>
                    <a:gd name="T6" fmla="*/ 39 w 424"/>
                    <a:gd name="T7" fmla="*/ 536 h 536"/>
                    <a:gd name="T8" fmla="*/ 391 w 424"/>
                    <a:gd name="T9" fmla="*/ 536 h 536"/>
                    <a:gd name="T10" fmla="*/ 424 w 424"/>
                    <a:gd name="T11" fmla="*/ 519 h 536"/>
                    <a:gd name="T12" fmla="*/ 393 w 424"/>
                    <a:gd name="T13" fmla="*/ 534 h 536"/>
                    <a:gd name="T14" fmla="*/ 42 w 424"/>
                    <a:gd name="T15" fmla="*/ 534 h 536"/>
                    <a:gd name="T16" fmla="*/ 2 w 424"/>
                    <a:gd name="T17" fmla="*/ 494 h 536"/>
                    <a:gd name="T18" fmla="*/ 2 w 424"/>
                    <a:gd name="T19" fmla="*/ 22 h 536"/>
                    <a:gd name="T20" fmla="*/ 9 w 424"/>
                    <a:gd name="T21" fmla="*/ 0 h 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2" h="536">
                      <a:moveTo>
                        <a:pt x="9" y="0"/>
                      </a:moveTo>
                      <a:cubicBezTo>
                        <a:pt x="3" y="6"/>
                        <a:pt x="0" y="15"/>
                        <a:pt x="0" y="25"/>
                      </a:cubicBezTo>
                      <a:cubicBezTo>
                        <a:pt x="0" y="497"/>
                        <a:pt x="0" y="497"/>
                        <a:pt x="0" y="497"/>
                      </a:cubicBezTo>
                      <a:cubicBezTo>
                        <a:pt x="0" y="519"/>
                        <a:pt x="18" y="536"/>
                        <a:pt x="39" y="536"/>
                      </a:cubicBezTo>
                      <a:cubicBezTo>
                        <a:pt x="391" y="536"/>
                        <a:pt x="391" y="536"/>
                        <a:pt x="391" y="536"/>
                      </a:cubicBezTo>
                      <a:cubicBezTo>
                        <a:pt x="405" y="536"/>
                        <a:pt x="416" y="530"/>
                        <a:pt x="424" y="519"/>
                      </a:cubicBezTo>
                      <a:cubicBezTo>
                        <a:pt x="416" y="528"/>
                        <a:pt x="405" y="534"/>
                        <a:pt x="393" y="534"/>
                      </a:cubicBezTo>
                      <a:cubicBezTo>
                        <a:pt x="42" y="534"/>
                        <a:pt x="42" y="534"/>
                        <a:pt x="42" y="534"/>
                      </a:cubicBezTo>
                      <a:cubicBezTo>
                        <a:pt x="20" y="534"/>
                        <a:pt x="2" y="516"/>
                        <a:pt x="2" y="494"/>
                      </a:cubicBezTo>
                      <a:cubicBezTo>
                        <a:pt x="2" y="22"/>
                        <a:pt x="2" y="22"/>
                        <a:pt x="2" y="22"/>
                      </a:cubicBezTo>
                      <a:cubicBezTo>
                        <a:pt x="2" y="14"/>
                        <a:pt x="5" y="6"/>
                        <a:pt x="9" y="0"/>
                      </a:cubicBezTo>
                    </a:path>
                  </a:pathLst>
                </a:custGeom>
                <a:solidFill>
                  <a:srgbClr val="939598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Freeform 130"/>
                <p:cNvSpPr/>
                <p:nvPr/>
              </p:nvSpPr>
              <p:spPr bwMode="auto">
                <a:xfrm>
                  <a:off x="12807950" y="455613"/>
                  <a:ext cx="2725738" cy="3487737"/>
                </a:xfrm>
                <a:custGeom>
                  <a:avLst/>
                  <a:gdLst>
                    <a:gd name="T0" fmla="*/ 430 w 430"/>
                    <a:gd name="T1" fmla="*/ 511 h 551"/>
                    <a:gd name="T2" fmla="*/ 391 w 430"/>
                    <a:gd name="T3" fmla="*/ 551 h 551"/>
                    <a:gd name="T4" fmla="*/ 40 w 430"/>
                    <a:gd name="T5" fmla="*/ 551 h 551"/>
                    <a:gd name="T6" fmla="*/ 0 w 430"/>
                    <a:gd name="T7" fmla="*/ 511 h 551"/>
                    <a:gd name="T8" fmla="*/ 0 w 430"/>
                    <a:gd name="T9" fmla="*/ 39 h 551"/>
                    <a:gd name="T10" fmla="*/ 40 w 430"/>
                    <a:gd name="T11" fmla="*/ 0 h 551"/>
                    <a:gd name="T12" fmla="*/ 391 w 430"/>
                    <a:gd name="T13" fmla="*/ 0 h 551"/>
                    <a:gd name="T14" fmla="*/ 430 w 430"/>
                    <a:gd name="T15" fmla="*/ 39 h 551"/>
                    <a:gd name="T16" fmla="*/ 430 w 430"/>
                    <a:gd name="T17" fmla="*/ 511 h 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0" h="551">
                      <a:moveTo>
                        <a:pt x="430" y="511"/>
                      </a:moveTo>
                      <a:cubicBezTo>
                        <a:pt x="430" y="533"/>
                        <a:pt x="413" y="551"/>
                        <a:pt x="391" y="551"/>
                      </a:cubicBezTo>
                      <a:cubicBezTo>
                        <a:pt x="40" y="551"/>
                        <a:pt x="40" y="551"/>
                        <a:pt x="40" y="551"/>
                      </a:cubicBezTo>
                      <a:cubicBezTo>
                        <a:pt x="18" y="551"/>
                        <a:pt x="0" y="533"/>
                        <a:pt x="0" y="511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40" y="0"/>
                      </a:cubicBezTo>
                      <a:cubicBezTo>
                        <a:pt x="391" y="0"/>
                        <a:pt x="391" y="0"/>
                        <a:pt x="391" y="0"/>
                      </a:cubicBezTo>
                      <a:cubicBezTo>
                        <a:pt x="413" y="0"/>
                        <a:pt x="430" y="17"/>
                        <a:pt x="430" y="39"/>
                      </a:cubicBezTo>
                      <a:cubicBezTo>
                        <a:pt x="430" y="511"/>
                        <a:pt x="430" y="511"/>
                        <a:pt x="430" y="511"/>
                      </a:cubicBezTo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Freeform 131"/>
                <p:cNvSpPr/>
                <p:nvPr/>
              </p:nvSpPr>
              <p:spPr bwMode="auto">
                <a:xfrm>
                  <a:off x="12934950" y="657225"/>
                  <a:ext cx="2459038" cy="3133725"/>
                </a:xfrm>
                <a:custGeom>
                  <a:avLst/>
                  <a:gdLst>
                    <a:gd name="T0" fmla="*/ 1549 w 1549"/>
                    <a:gd name="T1" fmla="*/ 0 h 1974"/>
                    <a:gd name="T2" fmla="*/ 1541 w 1549"/>
                    <a:gd name="T3" fmla="*/ 0 h 1974"/>
                    <a:gd name="T4" fmla="*/ 1541 w 1549"/>
                    <a:gd name="T5" fmla="*/ 1962 h 1974"/>
                    <a:gd name="T6" fmla="*/ 355 w 1549"/>
                    <a:gd name="T7" fmla="*/ 1962 h 1974"/>
                    <a:gd name="T8" fmla="*/ 0 w 1549"/>
                    <a:gd name="T9" fmla="*/ 1619 h 1974"/>
                    <a:gd name="T10" fmla="*/ 0 w 1549"/>
                    <a:gd name="T11" fmla="*/ 1619 h 1974"/>
                    <a:gd name="T12" fmla="*/ 363 w 1549"/>
                    <a:gd name="T13" fmla="*/ 1974 h 1974"/>
                    <a:gd name="T14" fmla="*/ 1549 w 1549"/>
                    <a:gd name="T15" fmla="*/ 1974 h 1974"/>
                    <a:gd name="T16" fmla="*/ 1549 w 1549"/>
                    <a:gd name="T17" fmla="*/ 0 h 1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9" h="1973">
                      <a:moveTo>
                        <a:pt x="1549" y="0"/>
                      </a:moveTo>
                      <a:lnTo>
                        <a:pt x="1541" y="0"/>
                      </a:lnTo>
                      <a:lnTo>
                        <a:pt x="1541" y="1962"/>
                      </a:lnTo>
                      <a:lnTo>
                        <a:pt x="355" y="1962"/>
                      </a:lnTo>
                      <a:lnTo>
                        <a:pt x="0" y="1619"/>
                      </a:lnTo>
                      <a:lnTo>
                        <a:pt x="0" y="1619"/>
                      </a:lnTo>
                      <a:lnTo>
                        <a:pt x="363" y="1974"/>
                      </a:lnTo>
                      <a:lnTo>
                        <a:pt x="1549" y="1974"/>
                      </a:lnTo>
                      <a:lnTo>
                        <a:pt x="1549" y="0"/>
                      </a:lnTo>
                      <a:close/>
                    </a:path>
                  </a:pathLst>
                </a:custGeom>
                <a:solidFill>
                  <a:srgbClr val="1C1C1D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Freeform 132"/>
                <p:cNvSpPr/>
                <p:nvPr/>
              </p:nvSpPr>
              <p:spPr bwMode="auto">
                <a:xfrm>
                  <a:off x="12934950" y="657225"/>
                  <a:ext cx="2459038" cy="3133725"/>
                </a:xfrm>
                <a:custGeom>
                  <a:avLst/>
                  <a:gdLst>
                    <a:gd name="T0" fmla="*/ 1549 w 1549"/>
                    <a:gd name="T1" fmla="*/ 0 h 1974"/>
                    <a:gd name="T2" fmla="*/ 1541 w 1549"/>
                    <a:gd name="T3" fmla="*/ 0 h 1974"/>
                    <a:gd name="T4" fmla="*/ 1541 w 1549"/>
                    <a:gd name="T5" fmla="*/ 1962 h 1974"/>
                    <a:gd name="T6" fmla="*/ 355 w 1549"/>
                    <a:gd name="T7" fmla="*/ 1962 h 1974"/>
                    <a:gd name="T8" fmla="*/ 0 w 1549"/>
                    <a:gd name="T9" fmla="*/ 1619 h 1974"/>
                    <a:gd name="T10" fmla="*/ 0 w 1549"/>
                    <a:gd name="T11" fmla="*/ 1619 h 1974"/>
                    <a:gd name="T12" fmla="*/ 363 w 1549"/>
                    <a:gd name="T13" fmla="*/ 1974 h 1974"/>
                    <a:gd name="T14" fmla="*/ 1549 w 1549"/>
                    <a:gd name="T15" fmla="*/ 1974 h 1974"/>
                    <a:gd name="T16" fmla="*/ 1549 w 1549"/>
                    <a:gd name="T17" fmla="*/ 0 h 1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9" h="1973">
                      <a:moveTo>
                        <a:pt x="1549" y="0"/>
                      </a:moveTo>
                      <a:lnTo>
                        <a:pt x="1541" y="0"/>
                      </a:lnTo>
                      <a:lnTo>
                        <a:pt x="1541" y="1962"/>
                      </a:lnTo>
                      <a:lnTo>
                        <a:pt x="355" y="1962"/>
                      </a:lnTo>
                      <a:lnTo>
                        <a:pt x="0" y="1619"/>
                      </a:lnTo>
                      <a:lnTo>
                        <a:pt x="0" y="1619"/>
                      </a:lnTo>
                      <a:lnTo>
                        <a:pt x="363" y="1974"/>
                      </a:lnTo>
                      <a:lnTo>
                        <a:pt x="1549" y="1974"/>
                      </a:lnTo>
                      <a:lnTo>
                        <a:pt x="1549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Freeform 133"/>
                <p:cNvSpPr/>
                <p:nvPr/>
              </p:nvSpPr>
              <p:spPr bwMode="auto">
                <a:xfrm>
                  <a:off x="12915900" y="644525"/>
                  <a:ext cx="2465388" cy="3127375"/>
                </a:xfrm>
                <a:custGeom>
                  <a:avLst/>
                  <a:gdLst>
                    <a:gd name="T0" fmla="*/ 367 w 1553"/>
                    <a:gd name="T1" fmla="*/ 1970 h 1970"/>
                    <a:gd name="T2" fmla="*/ 1553 w 1553"/>
                    <a:gd name="T3" fmla="*/ 1970 h 1970"/>
                    <a:gd name="T4" fmla="*/ 1553 w 1553"/>
                    <a:gd name="T5" fmla="*/ 0 h 1970"/>
                    <a:gd name="T6" fmla="*/ 0 w 1553"/>
                    <a:gd name="T7" fmla="*/ 0 h 1970"/>
                    <a:gd name="T8" fmla="*/ 0 w 1553"/>
                    <a:gd name="T9" fmla="*/ 1619 h 1970"/>
                    <a:gd name="T10" fmla="*/ 367 w 1553"/>
                    <a:gd name="T11" fmla="*/ 1970 h 19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3" h="1969">
                      <a:moveTo>
                        <a:pt x="367" y="1970"/>
                      </a:moveTo>
                      <a:lnTo>
                        <a:pt x="1553" y="1970"/>
                      </a:lnTo>
                      <a:lnTo>
                        <a:pt x="1553" y="0"/>
                      </a:lnTo>
                      <a:lnTo>
                        <a:pt x="0" y="0"/>
                      </a:lnTo>
                      <a:lnTo>
                        <a:pt x="0" y="1619"/>
                      </a:lnTo>
                      <a:lnTo>
                        <a:pt x="367" y="1970"/>
                      </a:lnTo>
                      <a:close/>
                    </a:path>
                  </a:pathLst>
                </a:custGeom>
                <a:solidFill>
                  <a:srgbClr val="FFFCF5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Freeform 134"/>
                <p:cNvSpPr/>
                <p:nvPr/>
              </p:nvSpPr>
              <p:spPr bwMode="auto">
                <a:xfrm>
                  <a:off x="12915900" y="644525"/>
                  <a:ext cx="2465388" cy="3127375"/>
                </a:xfrm>
                <a:custGeom>
                  <a:avLst/>
                  <a:gdLst>
                    <a:gd name="T0" fmla="*/ 367 w 1553"/>
                    <a:gd name="T1" fmla="*/ 1970 h 1970"/>
                    <a:gd name="T2" fmla="*/ 1553 w 1553"/>
                    <a:gd name="T3" fmla="*/ 1970 h 1970"/>
                    <a:gd name="T4" fmla="*/ 1553 w 1553"/>
                    <a:gd name="T5" fmla="*/ 0 h 1970"/>
                    <a:gd name="T6" fmla="*/ 0 w 1553"/>
                    <a:gd name="T7" fmla="*/ 0 h 1970"/>
                    <a:gd name="T8" fmla="*/ 0 w 1553"/>
                    <a:gd name="T9" fmla="*/ 1619 h 1970"/>
                    <a:gd name="T10" fmla="*/ 367 w 1553"/>
                    <a:gd name="T11" fmla="*/ 1970 h 19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3" h="1969">
                      <a:moveTo>
                        <a:pt x="367" y="1970"/>
                      </a:moveTo>
                      <a:lnTo>
                        <a:pt x="1553" y="1970"/>
                      </a:lnTo>
                      <a:lnTo>
                        <a:pt x="1553" y="0"/>
                      </a:lnTo>
                      <a:lnTo>
                        <a:pt x="0" y="0"/>
                      </a:lnTo>
                      <a:lnTo>
                        <a:pt x="0" y="1619"/>
                      </a:lnTo>
                      <a:lnTo>
                        <a:pt x="367" y="197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Rectangle 135"/>
                <p:cNvSpPr>
                  <a:spLocks noChangeArrowheads="1"/>
                </p:cNvSpPr>
                <p:nvPr/>
              </p:nvSpPr>
              <p:spPr bwMode="auto">
                <a:xfrm>
                  <a:off x="14228762" y="3360738"/>
                  <a:ext cx="868363" cy="107950"/>
                </a:xfrm>
                <a:prstGeom prst="rect">
                  <a:avLst/>
                </a:prstGeom>
                <a:solidFill>
                  <a:srgbClr val="EB5055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Rectangle 136"/>
                <p:cNvSpPr>
                  <a:spLocks noChangeArrowheads="1"/>
                </p:cNvSpPr>
                <p:nvPr/>
              </p:nvSpPr>
              <p:spPr bwMode="auto">
                <a:xfrm>
                  <a:off x="13214350" y="1423988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Rectangle 137"/>
                <p:cNvSpPr>
                  <a:spLocks noChangeArrowheads="1"/>
                </p:cNvSpPr>
                <p:nvPr/>
              </p:nvSpPr>
              <p:spPr bwMode="auto">
                <a:xfrm>
                  <a:off x="13214350" y="1619250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Rectangle 138"/>
                <p:cNvSpPr>
                  <a:spLocks noChangeArrowheads="1"/>
                </p:cNvSpPr>
                <p:nvPr/>
              </p:nvSpPr>
              <p:spPr bwMode="auto">
                <a:xfrm>
                  <a:off x="13214350" y="1822450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Rectangle 139"/>
                <p:cNvSpPr>
                  <a:spLocks noChangeArrowheads="1"/>
                </p:cNvSpPr>
                <p:nvPr/>
              </p:nvSpPr>
              <p:spPr bwMode="auto">
                <a:xfrm>
                  <a:off x="13214350" y="2019300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Rectangle 140"/>
                <p:cNvSpPr>
                  <a:spLocks noChangeArrowheads="1"/>
                </p:cNvSpPr>
                <p:nvPr/>
              </p:nvSpPr>
              <p:spPr bwMode="auto">
                <a:xfrm>
                  <a:off x="13214350" y="2220913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Rectangle 141"/>
                <p:cNvSpPr>
                  <a:spLocks noChangeArrowheads="1"/>
                </p:cNvSpPr>
                <p:nvPr/>
              </p:nvSpPr>
              <p:spPr bwMode="auto">
                <a:xfrm>
                  <a:off x="13214350" y="2424113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Rectangle 142"/>
                <p:cNvSpPr>
                  <a:spLocks noChangeArrowheads="1"/>
                </p:cNvSpPr>
                <p:nvPr/>
              </p:nvSpPr>
              <p:spPr bwMode="auto">
                <a:xfrm>
                  <a:off x="13214350" y="2619375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Rectangle 143"/>
                <p:cNvSpPr>
                  <a:spLocks noChangeArrowheads="1"/>
                </p:cNvSpPr>
                <p:nvPr/>
              </p:nvSpPr>
              <p:spPr bwMode="auto">
                <a:xfrm>
                  <a:off x="13214350" y="2822575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Rectangle 144"/>
                <p:cNvSpPr>
                  <a:spLocks noChangeArrowheads="1"/>
                </p:cNvSpPr>
                <p:nvPr/>
              </p:nvSpPr>
              <p:spPr bwMode="auto">
                <a:xfrm>
                  <a:off x="13214350" y="3025775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Rectangle 145"/>
                <p:cNvSpPr>
                  <a:spLocks noChangeArrowheads="1"/>
                </p:cNvSpPr>
                <p:nvPr/>
              </p:nvSpPr>
              <p:spPr bwMode="auto">
                <a:xfrm>
                  <a:off x="13511212" y="1006475"/>
                  <a:ext cx="1325563" cy="106362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Freeform 146"/>
                <p:cNvSpPr/>
                <p:nvPr/>
              </p:nvSpPr>
              <p:spPr bwMode="auto">
                <a:xfrm>
                  <a:off x="12915900" y="3214688"/>
                  <a:ext cx="595313" cy="557212"/>
                </a:xfrm>
                <a:custGeom>
                  <a:avLst/>
                  <a:gdLst>
                    <a:gd name="T0" fmla="*/ 375 w 375"/>
                    <a:gd name="T1" fmla="*/ 0 h 351"/>
                    <a:gd name="T2" fmla="*/ 0 w 375"/>
                    <a:gd name="T3" fmla="*/ 0 h 351"/>
                    <a:gd name="T4" fmla="*/ 367 w 375"/>
                    <a:gd name="T5" fmla="*/ 351 h 351"/>
                    <a:gd name="T6" fmla="*/ 375 w 375"/>
                    <a:gd name="T7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5" h="351">
                      <a:moveTo>
                        <a:pt x="375" y="0"/>
                      </a:moveTo>
                      <a:lnTo>
                        <a:pt x="0" y="0"/>
                      </a:lnTo>
                      <a:lnTo>
                        <a:pt x="367" y="351"/>
                      </a:lnTo>
                      <a:lnTo>
                        <a:pt x="375" y="0"/>
                      </a:lnTo>
                      <a:close/>
                    </a:path>
                  </a:pathLst>
                </a:custGeom>
                <a:solidFill>
                  <a:srgbClr val="BCBCB8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Freeform 147"/>
                <p:cNvSpPr/>
                <p:nvPr/>
              </p:nvSpPr>
              <p:spPr bwMode="auto">
                <a:xfrm>
                  <a:off x="12915900" y="3214688"/>
                  <a:ext cx="595313" cy="557212"/>
                </a:xfrm>
                <a:custGeom>
                  <a:avLst/>
                  <a:gdLst>
                    <a:gd name="T0" fmla="*/ 375 w 375"/>
                    <a:gd name="T1" fmla="*/ 0 h 351"/>
                    <a:gd name="T2" fmla="*/ 0 w 375"/>
                    <a:gd name="T3" fmla="*/ 0 h 351"/>
                    <a:gd name="T4" fmla="*/ 367 w 375"/>
                    <a:gd name="T5" fmla="*/ 351 h 351"/>
                    <a:gd name="T6" fmla="*/ 375 w 375"/>
                    <a:gd name="T7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5" h="351">
                      <a:moveTo>
                        <a:pt x="375" y="0"/>
                      </a:moveTo>
                      <a:lnTo>
                        <a:pt x="0" y="0"/>
                      </a:lnTo>
                      <a:lnTo>
                        <a:pt x="367" y="351"/>
                      </a:lnTo>
                      <a:lnTo>
                        <a:pt x="37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Freeform 148"/>
                <p:cNvSpPr/>
                <p:nvPr/>
              </p:nvSpPr>
              <p:spPr bwMode="auto">
                <a:xfrm>
                  <a:off x="12915900" y="3214688"/>
                  <a:ext cx="582613" cy="557212"/>
                </a:xfrm>
                <a:custGeom>
                  <a:avLst/>
                  <a:gdLst>
                    <a:gd name="T0" fmla="*/ 351 w 367"/>
                    <a:gd name="T1" fmla="*/ 20 h 351"/>
                    <a:gd name="T2" fmla="*/ 0 w 367"/>
                    <a:gd name="T3" fmla="*/ 0 h 351"/>
                    <a:gd name="T4" fmla="*/ 367 w 367"/>
                    <a:gd name="T5" fmla="*/ 351 h 351"/>
                    <a:gd name="T6" fmla="*/ 351 w 367"/>
                    <a:gd name="T7" fmla="*/ 2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7" h="351">
                      <a:moveTo>
                        <a:pt x="351" y="20"/>
                      </a:moveTo>
                      <a:lnTo>
                        <a:pt x="0" y="0"/>
                      </a:lnTo>
                      <a:lnTo>
                        <a:pt x="367" y="351"/>
                      </a:lnTo>
                      <a:lnTo>
                        <a:pt x="351" y="20"/>
                      </a:lnTo>
                      <a:close/>
                    </a:path>
                  </a:pathLst>
                </a:custGeom>
                <a:solidFill>
                  <a:srgbClr val="F2EFE9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Rectangle 149"/>
                <p:cNvSpPr>
                  <a:spLocks noChangeArrowheads="1"/>
                </p:cNvSpPr>
                <p:nvPr/>
              </p:nvSpPr>
              <p:spPr bwMode="auto">
                <a:xfrm>
                  <a:off x="13682662" y="366713"/>
                  <a:ext cx="944563" cy="290512"/>
                </a:xfrm>
                <a:prstGeom prst="rect">
                  <a:avLst/>
                </a:prstGeom>
                <a:solidFill>
                  <a:srgbClr val="1E1E1F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4915488" y="4639756"/>
                <a:ext cx="998195" cy="540472"/>
                <a:chOff x="17801830" y="5891398"/>
                <a:chExt cx="954592" cy="516864"/>
              </a:xfrm>
            </p:grpSpPr>
            <p:sp>
              <p:nvSpPr>
                <p:cNvPr id="137" name="Freeform 279"/>
                <p:cNvSpPr/>
                <p:nvPr/>
              </p:nvSpPr>
              <p:spPr bwMode="auto">
                <a:xfrm>
                  <a:off x="17801830" y="5891398"/>
                  <a:ext cx="954592" cy="516864"/>
                </a:xfrm>
                <a:custGeom>
                  <a:avLst/>
                  <a:gdLst>
                    <a:gd name="T0" fmla="*/ 115 w 167"/>
                    <a:gd name="T1" fmla="*/ 42 h 88"/>
                    <a:gd name="T2" fmla="*/ 117 w 167"/>
                    <a:gd name="T3" fmla="*/ 33 h 88"/>
                    <a:gd name="T4" fmla="*/ 83 w 167"/>
                    <a:gd name="T5" fmla="*/ 0 h 88"/>
                    <a:gd name="T6" fmla="*/ 50 w 167"/>
                    <a:gd name="T7" fmla="*/ 33 h 88"/>
                    <a:gd name="T8" fmla="*/ 51 w 167"/>
                    <a:gd name="T9" fmla="*/ 42 h 88"/>
                    <a:gd name="T10" fmla="*/ 0 w 167"/>
                    <a:gd name="T11" fmla="*/ 42 h 88"/>
                    <a:gd name="T12" fmla="*/ 0 w 167"/>
                    <a:gd name="T13" fmla="*/ 88 h 88"/>
                    <a:gd name="T14" fmla="*/ 167 w 167"/>
                    <a:gd name="T15" fmla="*/ 88 h 88"/>
                    <a:gd name="T16" fmla="*/ 167 w 167"/>
                    <a:gd name="T17" fmla="*/ 42 h 88"/>
                    <a:gd name="T18" fmla="*/ 115 w 167"/>
                    <a:gd name="T19" fmla="*/ 42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7" h="88">
                      <a:moveTo>
                        <a:pt x="115" y="42"/>
                      </a:moveTo>
                      <a:cubicBezTo>
                        <a:pt x="116" y="39"/>
                        <a:pt x="117" y="36"/>
                        <a:pt x="117" y="33"/>
                      </a:cubicBezTo>
                      <a:cubicBezTo>
                        <a:pt x="117" y="15"/>
                        <a:pt x="102" y="0"/>
                        <a:pt x="83" y="0"/>
                      </a:cubicBezTo>
                      <a:cubicBezTo>
                        <a:pt x="65" y="0"/>
                        <a:pt x="50" y="15"/>
                        <a:pt x="50" y="33"/>
                      </a:cubicBezTo>
                      <a:cubicBezTo>
                        <a:pt x="50" y="36"/>
                        <a:pt x="51" y="39"/>
                        <a:pt x="51" y="4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167" y="88"/>
                        <a:pt x="167" y="88"/>
                        <a:pt x="167" y="88"/>
                      </a:cubicBezTo>
                      <a:cubicBezTo>
                        <a:pt x="167" y="42"/>
                        <a:pt x="167" y="42"/>
                        <a:pt x="167" y="42"/>
                      </a:cubicBezTo>
                      <a:lnTo>
                        <a:pt x="115" y="42"/>
                      </a:lnTo>
                      <a:close/>
                    </a:path>
                  </a:pathLst>
                </a:custGeom>
                <a:solidFill>
                  <a:srgbClr val="FFB033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Oval 280"/>
                <p:cNvSpPr>
                  <a:spLocks noChangeArrowheads="1"/>
                </p:cNvSpPr>
                <p:nvPr/>
              </p:nvSpPr>
              <p:spPr bwMode="auto">
                <a:xfrm>
                  <a:off x="18167266" y="5973356"/>
                  <a:ext cx="229951" cy="230011"/>
                </a:xfrm>
                <a:prstGeom prst="ellipse">
                  <a:avLst/>
                </a:prstGeom>
                <a:solidFill>
                  <a:srgbClr val="000529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 rot="1080935">
                <a:off x="2865557" y="5552197"/>
                <a:ext cx="2681043" cy="955676"/>
                <a:chOff x="485775" y="495300"/>
                <a:chExt cx="5238750" cy="1866901"/>
              </a:xfrm>
            </p:grpSpPr>
            <p:sp>
              <p:nvSpPr>
                <p:cNvPr id="131" name="Freeform 5"/>
                <p:cNvSpPr/>
                <p:nvPr/>
              </p:nvSpPr>
              <p:spPr bwMode="auto">
                <a:xfrm>
                  <a:off x="4603750" y="1674813"/>
                  <a:ext cx="1120775" cy="687388"/>
                </a:xfrm>
                <a:custGeom>
                  <a:avLst/>
                  <a:gdLst>
                    <a:gd name="T0" fmla="*/ 6 w 117"/>
                    <a:gd name="T1" fmla="*/ 29 h 71"/>
                    <a:gd name="T2" fmla="*/ 0 w 117"/>
                    <a:gd name="T3" fmla="*/ 58 h 71"/>
                    <a:gd name="T4" fmla="*/ 63 w 117"/>
                    <a:gd name="T5" fmla="*/ 71 h 71"/>
                    <a:gd name="T6" fmla="*/ 115 w 117"/>
                    <a:gd name="T7" fmla="*/ 55 h 71"/>
                    <a:gd name="T8" fmla="*/ 115 w 117"/>
                    <a:gd name="T9" fmla="*/ 55 h 71"/>
                    <a:gd name="T10" fmla="*/ 115 w 117"/>
                    <a:gd name="T11" fmla="*/ 53 h 71"/>
                    <a:gd name="T12" fmla="*/ 68 w 117"/>
                    <a:gd name="T13" fmla="*/ 43 h 71"/>
                    <a:gd name="T14" fmla="*/ 62 w 117"/>
                    <a:gd name="T15" fmla="*/ 46 h 71"/>
                    <a:gd name="T16" fmla="*/ 57 w 117"/>
                    <a:gd name="T17" fmla="*/ 39 h 71"/>
                    <a:gd name="T18" fmla="*/ 64 w 117"/>
                    <a:gd name="T19" fmla="*/ 35 h 71"/>
                    <a:gd name="T20" fmla="*/ 68 w 117"/>
                    <a:gd name="T21" fmla="*/ 40 h 71"/>
                    <a:gd name="T22" fmla="*/ 116 w 117"/>
                    <a:gd name="T23" fmla="*/ 50 h 71"/>
                    <a:gd name="T24" fmla="*/ 117 w 117"/>
                    <a:gd name="T25" fmla="*/ 48 h 71"/>
                    <a:gd name="T26" fmla="*/ 117 w 117"/>
                    <a:gd name="T27" fmla="*/ 48 h 71"/>
                    <a:gd name="T28" fmla="*/ 75 w 117"/>
                    <a:gd name="T29" fmla="*/ 13 h 71"/>
                    <a:gd name="T30" fmla="*/ 12 w 117"/>
                    <a:gd name="T31" fmla="*/ 0 h 71"/>
                    <a:gd name="T32" fmla="*/ 6 w 117"/>
                    <a:gd name="T33" fmla="*/ 2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71">
                      <a:moveTo>
                        <a:pt x="6" y="29"/>
                      </a:move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63" y="71"/>
                        <a:pt x="63" y="71"/>
                        <a:pt x="63" y="71"/>
                      </a:cubicBezTo>
                      <a:cubicBezTo>
                        <a:pt x="76" y="58"/>
                        <a:pt x="95" y="51"/>
                        <a:pt x="115" y="55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5" y="53"/>
                        <a:pt x="115" y="53"/>
                        <a:pt x="115" y="53"/>
                      </a:cubicBezTo>
                      <a:cubicBezTo>
                        <a:pt x="68" y="43"/>
                        <a:pt x="68" y="43"/>
                        <a:pt x="68" y="43"/>
                      </a:cubicBezTo>
                      <a:cubicBezTo>
                        <a:pt x="67" y="45"/>
                        <a:pt x="64" y="47"/>
                        <a:pt x="62" y="46"/>
                      </a:cubicBezTo>
                      <a:cubicBezTo>
                        <a:pt x="59" y="45"/>
                        <a:pt x="57" y="42"/>
                        <a:pt x="57" y="39"/>
                      </a:cubicBezTo>
                      <a:cubicBezTo>
                        <a:pt x="58" y="36"/>
                        <a:pt x="61" y="34"/>
                        <a:pt x="64" y="35"/>
                      </a:cubicBezTo>
                      <a:cubicBezTo>
                        <a:pt x="67" y="36"/>
                        <a:pt x="68" y="38"/>
                        <a:pt x="68" y="40"/>
                      </a:cubicBezTo>
                      <a:cubicBezTo>
                        <a:pt x="116" y="50"/>
                        <a:pt x="116" y="50"/>
                        <a:pt x="116" y="50"/>
                      </a:cubicBezTo>
                      <a:cubicBezTo>
                        <a:pt x="117" y="48"/>
                        <a:pt x="117" y="48"/>
                        <a:pt x="117" y="48"/>
                      </a:cubicBezTo>
                      <a:cubicBezTo>
                        <a:pt x="117" y="48"/>
                        <a:pt x="117" y="48"/>
                        <a:pt x="117" y="48"/>
                      </a:cubicBezTo>
                      <a:cubicBezTo>
                        <a:pt x="97" y="44"/>
                        <a:pt x="82" y="30"/>
                        <a:pt x="75" y="13"/>
                      </a:cubicBezTo>
                      <a:cubicBezTo>
                        <a:pt x="12" y="0"/>
                        <a:pt x="12" y="0"/>
                        <a:pt x="12" y="0"/>
                      </a:cubicBezTo>
                      <a:lnTo>
                        <a:pt x="6" y="29"/>
                      </a:lnTo>
                      <a:close/>
                    </a:path>
                  </a:pathLst>
                </a:custGeom>
                <a:solidFill>
                  <a:srgbClr val="1D8C96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6"/>
                <p:cNvSpPr/>
                <p:nvPr/>
              </p:nvSpPr>
              <p:spPr bwMode="auto">
                <a:xfrm>
                  <a:off x="1549400" y="989013"/>
                  <a:ext cx="3351213" cy="1335088"/>
                </a:xfrm>
                <a:custGeom>
                  <a:avLst/>
                  <a:gdLst>
                    <a:gd name="T0" fmla="*/ 2111 w 2111"/>
                    <a:gd name="T1" fmla="*/ 420 h 841"/>
                    <a:gd name="T2" fmla="*/ 2027 w 2111"/>
                    <a:gd name="T3" fmla="*/ 841 h 841"/>
                    <a:gd name="T4" fmla="*/ 0 w 2111"/>
                    <a:gd name="T5" fmla="*/ 426 h 841"/>
                    <a:gd name="T6" fmla="*/ 84 w 2111"/>
                    <a:gd name="T7" fmla="*/ 0 h 841"/>
                    <a:gd name="T8" fmla="*/ 2111 w 2111"/>
                    <a:gd name="T9" fmla="*/ 420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11" h="841">
                      <a:moveTo>
                        <a:pt x="2111" y="420"/>
                      </a:moveTo>
                      <a:lnTo>
                        <a:pt x="2027" y="841"/>
                      </a:lnTo>
                      <a:lnTo>
                        <a:pt x="0" y="426"/>
                      </a:lnTo>
                      <a:lnTo>
                        <a:pt x="84" y="0"/>
                      </a:lnTo>
                      <a:lnTo>
                        <a:pt x="2111" y="420"/>
                      </a:lnTo>
                      <a:close/>
                    </a:path>
                  </a:pathLst>
                </a:custGeom>
                <a:solidFill>
                  <a:srgbClr val="0EB3BF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7"/>
                <p:cNvSpPr/>
                <p:nvPr/>
              </p:nvSpPr>
              <p:spPr bwMode="auto">
                <a:xfrm>
                  <a:off x="1414463" y="958850"/>
                  <a:ext cx="3352800" cy="1344613"/>
                </a:xfrm>
                <a:custGeom>
                  <a:avLst/>
                  <a:gdLst>
                    <a:gd name="T0" fmla="*/ 2112 w 2112"/>
                    <a:gd name="T1" fmla="*/ 421 h 847"/>
                    <a:gd name="T2" fmla="*/ 2027 w 2112"/>
                    <a:gd name="T3" fmla="*/ 847 h 847"/>
                    <a:gd name="T4" fmla="*/ 0 w 2112"/>
                    <a:gd name="T5" fmla="*/ 427 h 847"/>
                    <a:gd name="T6" fmla="*/ 85 w 2112"/>
                    <a:gd name="T7" fmla="*/ 0 h 847"/>
                    <a:gd name="T8" fmla="*/ 2112 w 2112"/>
                    <a:gd name="T9" fmla="*/ 421 h 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12" h="845">
                      <a:moveTo>
                        <a:pt x="2112" y="421"/>
                      </a:moveTo>
                      <a:lnTo>
                        <a:pt x="2027" y="847"/>
                      </a:lnTo>
                      <a:lnTo>
                        <a:pt x="0" y="427"/>
                      </a:lnTo>
                      <a:lnTo>
                        <a:pt x="85" y="0"/>
                      </a:lnTo>
                      <a:lnTo>
                        <a:pt x="2112" y="421"/>
                      </a:lnTo>
                      <a:close/>
                    </a:path>
                  </a:pathLst>
                </a:custGeom>
                <a:solidFill>
                  <a:srgbClr val="FDC000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8"/>
                <p:cNvSpPr/>
                <p:nvPr/>
              </p:nvSpPr>
              <p:spPr bwMode="auto">
                <a:xfrm>
                  <a:off x="485775" y="736600"/>
                  <a:ext cx="536575" cy="862013"/>
                </a:xfrm>
                <a:custGeom>
                  <a:avLst/>
                  <a:gdLst>
                    <a:gd name="T0" fmla="*/ 37 w 56"/>
                    <a:gd name="T1" fmla="*/ 88 h 89"/>
                    <a:gd name="T2" fmla="*/ 39 w 56"/>
                    <a:gd name="T3" fmla="*/ 89 h 89"/>
                    <a:gd name="T4" fmla="*/ 56 w 56"/>
                    <a:gd name="T5" fmla="*/ 5 h 89"/>
                    <a:gd name="T6" fmla="*/ 54 w 56"/>
                    <a:gd name="T7" fmla="*/ 4 h 89"/>
                    <a:gd name="T8" fmla="*/ 5 w 56"/>
                    <a:gd name="T9" fmla="*/ 38 h 89"/>
                    <a:gd name="T10" fmla="*/ 37 w 56"/>
                    <a:gd name="T11" fmla="*/ 88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89">
                      <a:moveTo>
                        <a:pt x="37" y="88"/>
                      </a:moveTo>
                      <a:cubicBezTo>
                        <a:pt x="39" y="89"/>
                        <a:pt x="39" y="89"/>
                        <a:pt x="39" y="89"/>
                      </a:cubicBezTo>
                      <a:cubicBezTo>
                        <a:pt x="56" y="5"/>
                        <a:pt x="56" y="5"/>
                        <a:pt x="56" y="5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32" y="0"/>
                        <a:pt x="10" y="15"/>
                        <a:pt x="5" y="38"/>
                      </a:cubicBezTo>
                      <a:cubicBezTo>
                        <a:pt x="0" y="61"/>
                        <a:pt x="15" y="83"/>
                        <a:pt x="37" y="88"/>
                      </a:cubicBezTo>
                      <a:close/>
                    </a:path>
                  </a:pathLst>
                </a:custGeom>
                <a:solidFill>
                  <a:srgbClr val="FDC000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9"/>
                <p:cNvSpPr/>
                <p:nvPr/>
              </p:nvSpPr>
              <p:spPr bwMode="auto">
                <a:xfrm>
                  <a:off x="858838" y="495300"/>
                  <a:ext cx="2087563" cy="1373188"/>
                </a:xfrm>
                <a:custGeom>
                  <a:avLst/>
                  <a:gdLst>
                    <a:gd name="T0" fmla="*/ 17 w 218"/>
                    <a:gd name="T1" fmla="*/ 30 h 142"/>
                    <a:gd name="T2" fmla="*/ 0 w 218"/>
                    <a:gd name="T3" fmla="*/ 114 h 142"/>
                    <a:gd name="T4" fmla="*/ 137 w 218"/>
                    <a:gd name="T5" fmla="*/ 142 h 142"/>
                    <a:gd name="T6" fmla="*/ 145 w 218"/>
                    <a:gd name="T7" fmla="*/ 136 h 142"/>
                    <a:gd name="T8" fmla="*/ 159 w 218"/>
                    <a:gd name="T9" fmla="*/ 65 h 142"/>
                    <a:gd name="T10" fmla="*/ 154 w 218"/>
                    <a:gd name="T11" fmla="*/ 58 h 142"/>
                    <a:gd name="T12" fmla="*/ 31 w 218"/>
                    <a:gd name="T13" fmla="*/ 32 h 142"/>
                    <a:gd name="T14" fmla="*/ 54 w 218"/>
                    <a:gd name="T15" fmla="*/ 18 h 142"/>
                    <a:gd name="T16" fmla="*/ 206 w 218"/>
                    <a:gd name="T17" fmla="*/ 49 h 142"/>
                    <a:gd name="T18" fmla="*/ 206 w 218"/>
                    <a:gd name="T19" fmla="*/ 49 h 142"/>
                    <a:gd name="T20" fmla="*/ 216 w 218"/>
                    <a:gd name="T21" fmla="*/ 44 h 142"/>
                    <a:gd name="T22" fmla="*/ 216 w 218"/>
                    <a:gd name="T23" fmla="*/ 44 h 142"/>
                    <a:gd name="T24" fmla="*/ 218 w 218"/>
                    <a:gd name="T25" fmla="*/ 36 h 142"/>
                    <a:gd name="T26" fmla="*/ 57 w 218"/>
                    <a:gd name="T27" fmla="*/ 3 h 142"/>
                    <a:gd name="T28" fmla="*/ 17 w 218"/>
                    <a:gd name="T29" fmla="*/ 3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8" h="142">
                      <a:moveTo>
                        <a:pt x="17" y="30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137" y="142"/>
                        <a:pt x="137" y="142"/>
                        <a:pt x="137" y="142"/>
                      </a:cubicBezTo>
                      <a:cubicBezTo>
                        <a:pt x="140" y="142"/>
                        <a:pt x="144" y="140"/>
                        <a:pt x="145" y="136"/>
                      </a:cubicBezTo>
                      <a:cubicBezTo>
                        <a:pt x="159" y="65"/>
                        <a:pt x="159" y="65"/>
                        <a:pt x="159" y="65"/>
                      </a:cubicBezTo>
                      <a:cubicBezTo>
                        <a:pt x="160" y="62"/>
                        <a:pt x="158" y="58"/>
                        <a:pt x="154" y="58"/>
                      </a:cubicBezTo>
                      <a:cubicBezTo>
                        <a:pt x="31" y="32"/>
                        <a:pt x="31" y="32"/>
                        <a:pt x="31" y="32"/>
                      </a:cubicBezTo>
                      <a:cubicBezTo>
                        <a:pt x="33" y="22"/>
                        <a:pt x="44" y="15"/>
                        <a:pt x="54" y="18"/>
                      </a:cubicBezTo>
                      <a:cubicBezTo>
                        <a:pt x="206" y="49"/>
                        <a:pt x="206" y="49"/>
                        <a:pt x="206" y="49"/>
                      </a:cubicBezTo>
                      <a:cubicBezTo>
                        <a:pt x="206" y="49"/>
                        <a:pt x="206" y="49"/>
                        <a:pt x="206" y="49"/>
                      </a:cubicBezTo>
                      <a:cubicBezTo>
                        <a:pt x="210" y="49"/>
                        <a:pt x="215" y="47"/>
                        <a:pt x="216" y="44"/>
                      </a:cubicBezTo>
                      <a:cubicBezTo>
                        <a:pt x="216" y="44"/>
                        <a:pt x="216" y="44"/>
                        <a:pt x="216" y="44"/>
                      </a:cubicBezTo>
                      <a:cubicBezTo>
                        <a:pt x="218" y="36"/>
                        <a:pt x="218" y="36"/>
                        <a:pt x="218" y="36"/>
                      </a:cubicBezTo>
                      <a:cubicBezTo>
                        <a:pt x="57" y="3"/>
                        <a:pt x="57" y="3"/>
                        <a:pt x="57" y="3"/>
                      </a:cubicBezTo>
                      <a:cubicBezTo>
                        <a:pt x="39" y="0"/>
                        <a:pt x="21" y="11"/>
                        <a:pt x="17" y="30"/>
                      </a:cubicBezTo>
                      <a:close/>
                    </a:path>
                  </a:pathLst>
                </a:custGeom>
                <a:solidFill>
                  <a:srgbClr val="1D8C96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10"/>
                <p:cNvSpPr/>
                <p:nvPr/>
              </p:nvSpPr>
              <p:spPr bwMode="auto">
                <a:xfrm>
                  <a:off x="993775" y="804863"/>
                  <a:ext cx="344488" cy="850900"/>
                </a:xfrm>
                <a:custGeom>
                  <a:avLst/>
                  <a:gdLst>
                    <a:gd name="T0" fmla="*/ 114 w 217"/>
                    <a:gd name="T1" fmla="*/ 536 h 536"/>
                    <a:gd name="T2" fmla="*/ 217 w 217"/>
                    <a:gd name="T3" fmla="*/ 24 h 536"/>
                    <a:gd name="T4" fmla="*/ 102 w 217"/>
                    <a:gd name="T5" fmla="*/ 0 h 536"/>
                    <a:gd name="T6" fmla="*/ 0 w 217"/>
                    <a:gd name="T7" fmla="*/ 512 h 536"/>
                    <a:gd name="T8" fmla="*/ 114 w 217"/>
                    <a:gd name="T9" fmla="*/ 536 h 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6" h="536">
                      <a:moveTo>
                        <a:pt x="114" y="536"/>
                      </a:moveTo>
                      <a:lnTo>
                        <a:pt x="217" y="24"/>
                      </a:lnTo>
                      <a:lnTo>
                        <a:pt x="102" y="0"/>
                      </a:lnTo>
                      <a:lnTo>
                        <a:pt x="0" y="512"/>
                      </a:lnTo>
                      <a:lnTo>
                        <a:pt x="114" y="536"/>
                      </a:lnTo>
                      <a:close/>
                    </a:path>
                  </a:pathLst>
                </a:custGeom>
                <a:solidFill>
                  <a:srgbClr val="FDC000"/>
                </a:solidFill>
                <a:ln>
                  <a:noFill/>
                </a:ln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en-US" sz="1800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410F6FEE-2D0B-48E2-814D-EB5652C3977B}"/>
              </a:ext>
            </a:extLst>
          </p:cNvPr>
          <p:cNvSpPr txBox="1"/>
          <p:nvPr/>
        </p:nvSpPr>
        <p:spPr>
          <a:xfrm>
            <a:off x="7308457" y="3149425"/>
            <a:ext cx="4262808" cy="329367"/>
          </a:xfrm>
          <a:prstGeom prst="rect">
            <a:avLst/>
          </a:prstGeom>
          <a:noFill/>
        </p:spPr>
        <p:txBody>
          <a:bodyPr wrap="square" lIns="109709" tIns="54855" rIns="109709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cs typeface="+mn-ea"/>
                <a:sym typeface="+mn-lt"/>
              </a:rPr>
              <a:t>Do </a:t>
            </a:r>
            <a:r>
              <a:rPr lang="en-US" sz="1400" dirty="0" err="1">
                <a:cs typeface="+mn-ea"/>
                <a:sym typeface="+mn-lt"/>
              </a:rPr>
              <a:t>giáo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viên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triển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khai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trong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lớp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học</a:t>
            </a:r>
            <a:endParaRPr lang="en-US" sz="1400" dirty="0">
              <a:cs typeface="+mn-ea"/>
              <a:sym typeface="+mn-lt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0C88C7E-0142-4C1B-A1FD-11D2DB9EB747}"/>
              </a:ext>
            </a:extLst>
          </p:cNvPr>
          <p:cNvSpPr txBox="1"/>
          <p:nvPr/>
        </p:nvSpPr>
        <p:spPr>
          <a:xfrm>
            <a:off x="7319597" y="4016286"/>
            <a:ext cx="4262808" cy="803343"/>
          </a:xfrm>
          <a:prstGeom prst="rect">
            <a:avLst/>
          </a:prstGeom>
          <a:noFill/>
        </p:spPr>
        <p:txBody>
          <a:bodyPr wrap="square" lIns="109709" tIns="54855" rIns="109709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err="1">
                <a:cs typeface="+mn-ea"/>
                <a:sym typeface="+mn-lt"/>
              </a:rPr>
              <a:t>Trao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đổi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các</a:t>
            </a:r>
            <a:r>
              <a:rPr lang="en-US" sz="1400" dirty="0">
                <a:cs typeface="+mn-ea"/>
                <a:sym typeface="+mn-lt"/>
              </a:rPr>
              <a:t> ý </a:t>
            </a:r>
            <a:r>
              <a:rPr lang="en-US" sz="1400" dirty="0" err="1">
                <a:cs typeface="+mn-ea"/>
                <a:sym typeface="+mn-lt"/>
              </a:rPr>
              <a:t>kiến</a:t>
            </a:r>
            <a:r>
              <a:rPr lang="en-US" sz="1400" dirty="0">
                <a:cs typeface="+mn-ea"/>
                <a:sym typeface="+mn-lt"/>
              </a:rPr>
              <a:t>, </a:t>
            </a:r>
            <a:r>
              <a:rPr lang="en-US" sz="1400" dirty="0" err="1">
                <a:cs typeface="+mn-ea"/>
                <a:sym typeface="+mn-lt"/>
              </a:rPr>
              <a:t>vướng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mắc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khi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cần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thiết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và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thảo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luận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cùng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bạn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bè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những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nội</a:t>
            </a:r>
            <a:r>
              <a:rPr lang="en-US" sz="1400" dirty="0">
                <a:cs typeface="+mn-ea"/>
                <a:sym typeface="+mn-lt"/>
              </a:rPr>
              <a:t> dung </a:t>
            </a:r>
            <a:r>
              <a:rPr lang="en-US" sz="1400" dirty="0" err="1">
                <a:cs typeface="+mn-ea"/>
                <a:sym typeface="+mn-lt"/>
              </a:rPr>
              <a:t>liên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quan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bài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học</a:t>
            </a:r>
            <a:r>
              <a:rPr lang="en-US" sz="1400" dirty="0">
                <a:cs typeface="+mn-ea"/>
                <a:sym typeface="+mn-lt"/>
              </a:rPr>
              <a:t>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765AC4B-8A12-4B16-8D40-5224A1D63274}"/>
              </a:ext>
            </a:extLst>
          </p:cNvPr>
          <p:cNvSpPr txBox="1"/>
          <p:nvPr/>
        </p:nvSpPr>
        <p:spPr>
          <a:xfrm>
            <a:off x="7278799" y="5125537"/>
            <a:ext cx="4262808" cy="329367"/>
          </a:xfrm>
          <a:prstGeom prst="rect">
            <a:avLst/>
          </a:prstGeom>
          <a:noFill/>
        </p:spPr>
        <p:txBody>
          <a:bodyPr wrap="square" lIns="109709" tIns="54855" rIns="109709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err="1">
                <a:cs typeface="+mn-ea"/>
                <a:sym typeface="+mn-lt"/>
              </a:rPr>
              <a:t>Thực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hiện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các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bài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tập</a:t>
            </a:r>
            <a:r>
              <a:rPr lang="en-US" sz="1400" dirty="0">
                <a:cs typeface="+mn-ea"/>
                <a:sym typeface="+mn-lt"/>
              </a:rPr>
              <a:t>, </a:t>
            </a:r>
            <a:r>
              <a:rPr lang="en-US" sz="1400" dirty="0" err="1">
                <a:cs typeface="+mn-ea"/>
                <a:sym typeface="+mn-lt"/>
              </a:rPr>
              <a:t>bài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kiểm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tra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trên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lớp</a:t>
            </a:r>
            <a:r>
              <a:rPr lang="en-US" sz="1400" dirty="0">
                <a:cs typeface="+mn-ea"/>
                <a:sym typeface="+mn-lt"/>
              </a:rPr>
              <a:t> </a:t>
            </a:r>
            <a:r>
              <a:rPr lang="en-US" sz="1400" dirty="0" err="1">
                <a:cs typeface="+mn-ea"/>
                <a:sym typeface="+mn-lt"/>
              </a:rPr>
              <a:t>học</a:t>
            </a:r>
            <a:r>
              <a:rPr lang="en-US" sz="1400" dirty="0"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722808"/>
      </p:ext>
    </p:extLst>
  </p:cSld>
  <p:clrMapOvr>
    <a:masterClrMapping/>
  </p:clrMapOvr>
  <p:transition advTm="308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6" grpId="0"/>
      <p:bldP spid="85" grpId="0" bldLvl="0" animBg="1"/>
      <p:bldP spid="90" grpId="0" bldLvl="0" animBg="1"/>
      <p:bldP spid="93" grpId="0" bldLvl="0" animBg="1"/>
      <p:bldP spid="94" grpId="0"/>
      <p:bldP spid="95" grpId="0"/>
      <p:bldP spid="96" grpId="0"/>
      <p:bldP spid="98" grpId="0"/>
      <p:bldP spid="25" grpId="0" bldLvl="0" animBg="1"/>
      <p:bldP spid="26" grpId="0" bldLvl="0" animBg="1"/>
      <p:bldP spid="27" grpId="0" bldLvl="0" animBg="1"/>
      <p:bldP spid="30" grpId="0" bldLvl="0" animBg="1"/>
      <p:bldP spid="102" grpId="0"/>
      <p:bldP spid="103" grpId="0"/>
      <p:bldP spid="1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3171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3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H</a:t>
              </a:r>
              <a:r>
                <a:rPr lang="vi-VN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ư</a:t>
              </a:r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ớng dẫn cài đặt Teams trên Smart phone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4459" y="531"/>
              <a:ext cx="4741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sp>
        <p:nvSpPr>
          <p:cNvPr id="7" name="TextBox 25">
            <a:extLst>
              <a:ext uri="{FF2B5EF4-FFF2-40B4-BE49-F238E27FC236}">
                <a16:creationId xmlns:a16="http://schemas.microsoft.com/office/drawing/2014/main" id="{F51AB4B4-54DA-4BB6-B458-EE93131A9EFE}"/>
              </a:ext>
            </a:extLst>
          </p:cNvPr>
          <p:cNvSpPr txBox="1"/>
          <p:nvPr/>
        </p:nvSpPr>
        <p:spPr>
          <a:xfrm>
            <a:off x="818470" y="580490"/>
            <a:ext cx="11257265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fontAlgn="base"/>
            <a:r>
              <a:rPr lang="en-US" altLang="zh-CN" sz="2500" noProof="1">
                <a:solidFill>
                  <a:srgbClr val="00B050"/>
                </a:solidFill>
                <a:cs typeface="+mn-ea"/>
                <a:sym typeface="+mn-lt"/>
              </a:rPr>
              <a:t>Điện thoại, máy tính bảng Android mở CH Play; Iphone, Ipad mở App Store và làm theo các h</a:t>
            </a:r>
            <a:r>
              <a:rPr lang="vi-VN" altLang="zh-CN" sz="2500" noProof="1">
                <a:solidFill>
                  <a:srgbClr val="00B050"/>
                </a:solidFill>
                <a:cs typeface="+mn-ea"/>
                <a:sym typeface="+mn-lt"/>
              </a:rPr>
              <a:t>ư</a:t>
            </a:r>
            <a:r>
              <a:rPr lang="en-US" altLang="zh-CN" sz="2500" noProof="1">
                <a:solidFill>
                  <a:srgbClr val="00B050"/>
                </a:solidFill>
                <a:cs typeface="+mn-ea"/>
                <a:sym typeface="+mn-lt"/>
              </a:rPr>
              <a:t>ớng dẫn chữ màu đỏ trong những hình sau:</a:t>
            </a:r>
            <a:endParaRPr lang="zh-CN" altLang="zh-CN" sz="2500" strike="noStrike" noProof="1">
              <a:solidFill>
                <a:srgbClr val="00B050"/>
              </a:solidFill>
              <a:effectLst/>
              <a:cs typeface="+mn-ea"/>
              <a:sym typeface="+mn-lt"/>
            </a:endParaRPr>
          </a:p>
        </p:txBody>
      </p:sp>
      <p:pic>
        <p:nvPicPr>
          <p:cNvPr id="14" name="Picture 1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288F5D4A-F7C7-42DF-8C87-FD170F9DA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621" y="1442257"/>
            <a:ext cx="2634684" cy="5415741"/>
          </a:xfrm>
          <a:prstGeom prst="rect">
            <a:avLst/>
          </a:prstGeom>
        </p:spPr>
      </p:pic>
      <p:pic>
        <p:nvPicPr>
          <p:cNvPr id="16" name="Picture 1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F097DC-918E-4EC5-8EE9-0A7542B811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3" y="1442263"/>
            <a:ext cx="2618152" cy="5381757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0DA0A0-5155-473A-B6B0-AA129A50A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04" y="1476237"/>
            <a:ext cx="2571415" cy="5285687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064304-B009-4A09-836F-E9D7193F6D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41" y="1476236"/>
            <a:ext cx="2618155" cy="53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73037"/>
      </p:ext>
    </p:extLst>
  </p:cSld>
  <p:clrMapOvr>
    <a:masterClrMapping/>
  </p:clrMapOvr>
  <p:transition advTm="2091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3171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4. Đăng nhập Tài khoản trên Teams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4459" y="531"/>
              <a:ext cx="4741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2EA606C7-682A-4A93-B993-5599E9799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25" y="580490"/>
            <a:ext cx="3336324" cy="68580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7293BD-61BB-498D-A61C-F20365564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6" y="617919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06501"/>
      </p:ext>
    </p:extLst>
  </p:cSld>
  <p:clrMapOvr>
    <a:masterClrMapping/>
  </p:clrMapOvr>
  <p:transition advTm="2091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3171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5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Diễn tiến quá trình đăng nhập Teams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4459" y="531"/>
              <a:ext cx="4741" cy="2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5B0BCF4-4FF8-464C-9182-1880FE39F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32" y="617919"/>
            <a:ext cx="3336324" cy="685800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A01ACB-06D8-4531-AEEC-D43201C5E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92" y="617919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60662"/>
      </p:ext>
    </p:extLst>
  </p:cSld>
  <p:clrMapOvr>
    <a:masterClrMapping/>
  </p:clrMapOvr>
  <p:transition advTm="2091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28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6. Xác nhận quyền quản lý Tài khoản Teams bằng số điện thoại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8735" y="533"/>
              <a:ext cx="465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3C0222C-B1CC-41AF-A7A4-BE5A56B2C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1" y="684185"/>
            <a:ext cx="3336324" cy="68580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D0E2C6-56AD-43F4-8D0C-1A6EC6966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38" y="684185"/>
            <a:ext cx="3336324" cy="6858000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DA3A6E-F91F-4A46-AA0B-7596E192B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05" y="684185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9266"/>
      </p:ext>
    </p:extLst>
  </p:cSld>
  <p:clrMapOvr>
    <a:masterClrMapping/>
  </p:clrMapOvr>
  <p:transition advTm="2091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28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7. Xác nhận quyền quản lý Tài khoản Teams bằng Email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8735" y="533"/>
              <a:ext cx="465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3A233D-96F2-4342-AF98-9BBB53E0F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1" y="580490"/>
            <a:ext cx="3336324" cy="68580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08213F-6CBD-4657-9298-CFA7151C50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38" y="580490"/>
            <a:ext cx="3336324" cy="685800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6416C2-7CD4-4CF8-8BFD-FBEB283B19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05" y="580490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64867"/>
      </p:ext>
    </p:extLst>
  </p:cSld>
  <p:clrMapOvr>
    <a:masterClrMapping/>
  </p:clrMapOvr>
  <p:transition advTm="2091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9" name="组合 3"/>
          <p:cNvGrpSpPr/>
          <p:nvPr/>
        </p:nvGrpSpPr>
        <p:grpSpPr>
          <a:xfrm>
            <a:off x="-25400" y="57124"/>
            <a:ext cx="12217400" cy="1419114"/>
            <a:chOff x="-41" y="90"/>
            <a:chExt cx="19241" cy="2237"/>
          </a:xfrm>
        </p:grpSpPr>
        <p:sp>
          <p:nvSpPr>
            <p:cNvPr id="3" name="TextBox 25"/>
            <p:cNvSpPr txBox="1"/>
            <p:nvPr/>
          </p:nvSpPr>
          <p:spPr>
            <a:xfrm>
              <a:off x="1288" y="90"/>
              <a:ext cx="17284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 fontAlgn="base"/>
              <a:r>
                <a:rPr lang="en-US" altLang="zh-CN" sz="2800" b="1" noProof="1">
                  <a:solidFill>
                    <a:srgbClr val="00B050"/>
                  </a:solidFill>
                  <a:cs typeface="+mn-ea"/>
                  <a:sym typeface="+mn-lt"/>
                </a:rPr>
                <a:t>8</a:t>
              </a:r>
              <a:r>
                <a:rPr lang="en-US" altLang="zh-CN" sz="2800" b="1" strike="noStrike" noProof="1">
                  <a:solidFill>
                    <a:srgbClr val="00B050"/>
                  </a:solidFill>
                  <a:effectLst/>
                  <a:cs typeface="+mn-ea"/>
                  <a:sym typeface="+mn-lt"/>
                </a:rPr>
                <a:t>. Tiếp cận các thông tin ban đầu về Team trên điện thoại -1</a:t>
              </a: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76" name="直接连接符 75"/>
            <p:cNvCxnSpPr>
              <a:cxnSpLocks/>
            </p:cNvCxnSpPr>
            <p:nvPr/>
          </p:nvCxnSpPr>
          <p:spPr>
            <a:xfrm>
              <a:off x="18735" y="533"/>
              <a:ext cx="465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41" y="531"/>
              <a:ext cx="1134" cy="0"/>
            </a:xfrm>
            <a:prstGeom prst="line">
              <a:avLst/>
            </a:prstGeom>
            <a:ln w="28575">
              <a:solidFill>
                <a:srgbClr val="DEC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4439BD18-E602-4A45-9152-B6E2DCBE368B}"/>
                </a:ext>
              </a:extLst>
            </p:cNvPr>
            <p:cNvSpPr txBox="1"/>
            <p:nvPr/>
          </p:nvSpPr>
          <p:spPr>
            <a:xfrm>
              <a:off x="1288" y="1502"/>
              <a:ext cx="15650" cy="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457200" lvl="0" indent="-457200" algn="l" fontAlgn="base">
                <a:buFontTx/>
                <a:buChar char="-"/>
              </a:pPr>
              <a:endParaRPr lang="zh-CN" altLang="zh-CN" sz="2800" b="1" strike="noStrike" noProof="1">
                <a:solidFill>
                  <a:srgbClr val="00B050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707D3E1-2C01-4E8F-9A0E-C6C673A63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82" y="688156"/>
            <a:ext cx="3336324" cy="6858000"/>
          </a:xfrm>
          <a:prstGeom prst="rect">
            <a:avLst/>
          </a:prstGeom>
        </p:spPr>
      </p:pic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C1D9DCAD-2D48-4F1D-8637-7FC5F3716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60" y="688156"/>
            <a:ext cx="3336324" cy="6858000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F7C88612-C106-4243-90E6-FF73E497E7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17" y="688156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38943"/>
      </p:ext>
    </p:extLst>
  </p:cSld>
  <p:clrMapOvr>
    <a:masterClrMapping/>
  </p:clrMapOvr>
  <p:transition advTm="2091">
    <p:zo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gi1uex0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832</Words>
  <Application>Microsoft Office PowerPoint</Application>
  <PresentationFormat>Widescreen</PresentationFormat>
  <Paragraphs>103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字魂36号-正文宋楷</vt:lpstr>
      <vt:lpstr>等线</vt:lpstr>
      <vt:lpstr>Helvetica</vt:lpstr>
      <vt:lpstr>Arial</vt:lpstr>
      <vt:lpstr>微软雅黑</vt:lpstr>
      <vt:lpstr>Office 主题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TRUNG HOA NGUYEN</cp:lastModifiedBy>
  <cp:revision>245</cp:revision>
  <dcterms:created xsi:type="dcterms:W3CDTF">2017-05-28T12:28:00Z</dcterms:created>
  <dcterms:modified xsi:type="dcterms:W3CDTF">2020-02-27T12:26:26Z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